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65" r:id="rId3"/>
    <p:sldId id="269" r:id="rId4"/>
    <p:sldId id="271" r:id="rId5"/>
    <p:sldId id="272" r:id="rId6"/>
    <p:sldId id="273" r:id="rId7"/>
    <p:sldId id="274" r:id="rId8"/>
    <p:sldId id="276" r:id="rId9"/>
    <p:sldId id="275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70B5"/>
    <a:srgbClr val="3B4555"/>
    <a:srgbClr val="2A5244"/>
    <a:srgbClr val="325D69"/>
    <a:srgbClr val="3F649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317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-792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3.0849121517715048E-2"/>
          <c:y val="0.17499370800961406"/>
          <c:w val="0.93830175696457185"/>
          <c:h val="0.6311176535940462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0.12620095166337936"/>
                  <c:y val="-7.33965897314849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60/215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минут</a:t>
                    </a:r>
                    <a:endParaRPr lang="ru-RU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DF-4A5C-A6DB-0A8E82E5C986}"/>
                </c:ext>
              </c:extLst>
            </c:dLbl>
            <c:dLbl>
              <c:idx val="1"/>
              <c:layout>
                <c:manualLayout>
                  <c:x val="0.10656969251574255"/>
                  <c:y val="-5.27534376658152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20/40минут</a:t>
                    </a:r>
                    <a:endParaRPr lang="ru-RU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024354244194316"/>
                      <c:h val="0.20073967291561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1DF-4A5C-A6DB-0A8E82E5C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135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DF-4A5C-A6DB-0A8E82E5C986}"/>
            </c:ext>
          </c:extLst>
        </c:ser>
        <c:dLbls>
          <c:showVal val="1"/>
        </c:dLbls>
        <c:axId val="84083072"/>
        <c:axId val="84084992"/>
      </c:barChart>
      <c:catAx>
        <c:axId val="84083072"/>
        <c:scaling>
          <c:orientation val="minMax"/>
        </c:scaling>
        <c:axPos val="b"/>
        <c:numFmt formatCode="General" sourceLinked="1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84084992"/>
        <c:crosses val="autoZero"/>
        <c:auto val="1"/>
        <c:lblAlgn val="ctr"/>
        <c:lblOffset val="100"/>
      </c:catAx>
      <c:valAx>
        <c:axId val="84084992"/>
        <c:scaling>
          <c:orientation val="minMax"/>
        </c:scaling>
        <c:delete val="1"/>
        <c:axPos val="l"/>
        <c:numFmt formatCode="0" sourceLinked="1"/>
        <c:tickLblPos val="nextTo"/>
        <c:crossAx val="840830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876B2-4413-426C-8ED4-0F2A7782B271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9B574C2-224E-41B7-BCC2-9D5A748A2A20}">
      <dgm:prSet phldrT="[Текст]"/>
      <dgm:spPr>
        <a:solidFill>
          <a:srgbClr val="A3FC6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Делопроизводитель</a:t>
          </a:r>
          <a:endParaRPr lang="ru-RU" dirty="0">
            <a:solidFill>
              <a:schemeClr val="tx1"/>
            </a:solidFill>
          </a:endParaRPr>
        </a:p>
      </dgm:t>
    </dgm:pt>
    <dgm:pt modelId="{4498D8E8-1B67-4941-B4D0-BC28F6A278C5}" type="parTrans" cxnId="{6EF96829-2CC6-4BDE-90BD-FF3733C3CCF4}">
      <dgm:prSet/>
      <dgm:spPr/>
      <dgm:t>
        <a:bodyPr/>
        <a:lstStyle/>
        <a:p>
          <a:endParaRPr lang="ru-RU"/>
        </a:p>
      </dgm:t>
    </dgm:pt>
    <dgm:pt modelId="{67D89760-CA9D-4A4B-BE6B-DAC87BC4534F}" type="sibTrans" cxnId="{6EF96829-2CC6-4BDE-90BD-FF3733C3CCF4}">
      <dgm:prSet/>
      <dgm:spPr/>
      <dgm:t>
        <a:bodyPr/>
        <a:lstStyle/>
        <a:p>
          <a:endParaRPr lang="ru-RU"/>
        </a:p>
      </dgm:t>
    </dgm:pt>
    <dgm:pt modelId="{B17AB89E-085A-4C0F-8308-6370BB50BE76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just"/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Сбор необходимой информации  из личных дел педагогов  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20F36E-A690-4BA8-9656-D7BE6126464F}" type="parTrans" cxnId="{EEF7419B-0546-4F25-BC9B-937C09405739}">
      <dgm:prSet/>
      <dgm:spPr/>
      <dgm:t>
        <a:bodyPr/>
        <a:lstStyle/>
        <a:p>
          <a:endParaRPr lang="ru-RU"/>
        </a:p>
      </dgm:t>
    </dgm:pt>
    <dgm:pt modelId="{9FD7CEE7-9FF4-4C6D-925E-99D8FB888C20}" type="sibTrans" cxnId="{EEF7419B-0546-4F25-BC9B-937C09405739}">
      <dgm:prSet/>
      <dgm:spPr/>
      <dgm:t>
        <a:bodyPr/>
        <a:lstStyle/>
        <a:p>
          <a:endParaRPr lang="ru-RU"/>
        </a:p>
      </dgm:t>
    </dgm:pt>
    <dgm:pt modelId="{3B009E64-7E82-43E8-8B5A-6F9E755E1C8F}">
      <dgm:prSet phldrT="[Текст]"/>
      <dgm:spPr>
        <a:solidFill>
          <a:srgbClr val="A3FC6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Старший воспитатель</a:t>
          </a:r>
          <a:endParaRPr lang="ru-RU" dirty="0">
            <a:solidFill>
              <a:schemeClr val="tx1"/>
            </a:solidFill>
          </a:endParaRPr>
        </a:p>
      </dgm:t>
    </dgm:pt>
    <dgm:pt modelId="{4C4065CD-C042-40C7-97F3-C928EC3EE22C}" type="parTrans" cxnId="{2C90DFEA-46F2-4604-ACFC-8CF5A647B340}">
      <dgm:prSet/>
      <dgm:spPr/>
      <dgm:t>
        <a:bodyPr/>
        <a:lstStyle/>
        <a:p>
          <a:endParaRPr lang="ru-RU"/>
        </a:p>
      </dgm:t>
    </dgm:pt>
    <dgm:pt modelId="{FEC16C1E-F29A-4011-8634-9A46E35A6B53}" type="sibTrans" cxnId="{2C90DFEA-46F2-4604-ACFC-8CF5A647B340}">
      <dgm:prSet/>
      <dgm:spPr/>
      <dgm:t>
        <a:bodyPr/>
        <a:lstStyle/>
        <a:p>
          <a:endParaRPr lang="ru-RU"/>
        </a:p>
      </dgm:t>
    </dgm:pt>
    <dgm:pt modelId="{5E82AFF7-3F1A-4948-8703-1CC28B6151D8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just"/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Поиск информации из </a:t>
          </a:r>
          <a:r>
            <a:rPr lang="ru-RU" sz="15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портфолио</a:t>
          </a: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педагогов на бумажном носителе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58B38C-BA70-4A43-9DA8-95DE7108749A}" type="parTrans" cxnId="{4CBC88E5-466F-4DD7-9902-AF93529802A1}">
      <dgm:prSet/>
      <dgm:spPr/>
      <dgm:t>
        <a:bodyPr/>
        <a:lstStyle/>
        <a:p>
          <a:endParaRPr lang="ru-RU"/>
        </a:p>
      </dgm:t>
    </dgm:pt>
    <dgm:pt modelId="{E7C0DDBE-99BD-414B-B7DF-6A7B7D5154C2}" type="sibTrans" cxnId="{4CBC88E5-466F-4DD7-9902-AF93529802A1}">
      <dgm:prSet/>
      <dgm:spPr/>
      <dgm:t>
        <a:bodyPr/>
        <a:lstStyle/>
        <a:p>
          <a:endParaRPr lang="ru-RU"/>
        </a:p>
      </dgm:t>
    </dgm:pt>
    <dgm:pt modelId="{BCF7A4DF-FDA8-4757-9F48-02317AF9DF22}">
      <dgm:prSet phldrT="[Текст]"/>
      <dgm:spPr>
        <a:solidFill>
          <a:srgbClr val="A3FC6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Старший воспитатель</a:t>
          </a:r>
          <a:endParaRPr lang="ru-RU" dirty="0">
            <a:solidFill>
              <a:schemeClr val="tx1"/>
            </a:solidFill>
          </a:endParaRPr>
        </a:p>
      </dgm:t>
    </dgm:pt>
    <dgm:pt modelId="{9ECFD6DE-3C4E-4E6E-9946-09A5BA609245}" type="parTrans" cxnId="{486BEC72-6F03-4235-8239-B5F353021F15}">
      <dgm:prSet/>
      <dgm:spPr/>
      <dgm:t>
        <a:bodyPr/>
        <a:lstStyle/>
        <a:p>
          <a:endParaRPr lang="ru-RU"/>
        </a:p>
      </dgm:t>
    </dgm:pt>
    <dgm:pt modelId="{1DDF78C6-138A-4FBC-86FB-BEC970A62C5C}" type="sibTrans" cxnId="{486BEC72-6F03-4235-8239-B5F353021F15}">
      <dgm:prSet/>
      <dgm:spPr/>
      <dgm:t>
        <a:bodyPr/>
        <a:lstStyle/>
        <a:p>
          <a:endParaRPr lang="ru-RU"/>
        </a:p>
      </dgm:t>
    </dgm:pt>
    <dgm:pt modelId="{C48F4A51-E7B5-492A-8463-D14B6EF8FE7A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just"/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Поиск запрашиваемых документов  из различных архивных источников</a:t>
          </a:r>
          <a:endParaRPr lang="ru-RU" sz="1300" dirty="0">
            <a:solidFill>
              <a:schemeClr val="tx1"/>
            </a:solidFill>
          </a:endParaRPr>
        </a:p>
      </dgm:t>
    </dgm:pt>
    <dgm:pt modelId="{EEE3ECB2-F929-4EC6-AF85-1ABFE5551883}" type="parTrans" cxnId="{6AF3E133-CC62-4446-AF82-48579C2D2666}">
      <dgm:prSet/>
      <dgm:spPr/>
      <dgm:t>
        <a:bodyPr/>
        <a:lstStyle/>
        <a:p>
          <a:endParaRPr lang="ru-RU"/>
        </a:p>
      </dgm:t>
    </dgm:pt>
    <dgm:pt modelId="{A09F4176-9B9D-4832-AE3E-D1640AE8F8AA}" type="sibTrans" cxnId="{6AF3E133-CC62-4446-AF82-48579C2D2666}">
      <dgm:prSet/>
      <dgm:spPr/>
      <dgm:t>
        <a:bodyPr/>
        <a:lstStyle/>
        <a:p>
          <a:endParaRPr lang="ru-RU"/>
        </a:p>
      </dgm:t>
    </dgm:pt>
    <dgm:pt modelId="{586CAE96-9E1A-4554-8638-9444D08416C1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ctr"/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30/40 минут</a:t>
          </a:r>
          <a:endParaRPr lang="ru-RU" sz="1300" dirty="0">
            <a:solidFill>
              <a:schemeClr val="tx1"/>
            </a:solidFill>
          </a:endParaRPr>
        </a:p>
      </dgm:t>
    </dgm:pt>
    <dgm:pt modelId="{CED82043-26A5-4248-A2D4-42BA62EA697C}" type="sibTrans" cxnId="{D5AFCCF5-B23D-4830-ADD7-A7F16733C88C}">
      <dgm:prSet/>
      <dgm:spPr/>
      <dgm:t>
        <a:bodyPr/>
        <a:lstStyle/>
        <a:p>
          <a:endParaRPr lang="ru-RU"/>
        </a:p>
      </dgm:t>
    </dgm:pt>
    <dgm:pt modelId="{323106CB-4C20-4A43-837A-35EB30056E87}" type="parTrans" cxnId="{D5AFCCF5-B23D-4830-ADD7-A7F16733C88C}">
      <dgm:prSet/>
      <dgm:spPr/>
      <dgm:t>
        <a:bodyPr/>
        <a:lstStyle/>
        <a:p>
          <a:endParaRPr lang="ru-RU"/>
        </a:p>
      </dgm:t>
    </dgm:pt>
    <dgm:pt modelId="{9D397C6E-D64A-45D8-94BA-54D8140AD7C8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20/30 минут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6AF97B-2AA2-419C-9825-865489EF466A}" type="sibTrans" cxnId="{13BA155B-8487-4B01-A1CA-1A06348C2836}">
      <dgm:prSet/>
      <dgm:spPr/>
      <dgm:t>
        <a:bodyPr/>
        <a:lstStyle/>
        <a:p>
          <a:endParaRPr lang="ru-RU"/>
        </a:p>
      </dgm:t>
    </dgm:pt>
    <dgm:pt modelId="{913DB43E-1EAE-4E51-BC16-5AE28986C562}" type="parTrans" cxnId="{13BA155B-8487-4B01-A1CA-1A06348C2836}">
      <dgm:prSet/>
      <dgm:spPr/>
      <dgm:t>
        <a:bodyPr/>
        <a:lstStyle/>
        <a:p>
          <a:endParaRPr lang="ru-RU"/>
        </a:p>
      </dgm:t>
    </dgm:pt>
    <dgm:pt modelId="{CCF66F0F-854A-47AC-B833-F0DEB5037579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ctr"/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10/20 минут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C99ABB-8F9E-41EF-8A4E-AA83DE9F6F40}" type="sibTrans" cxnId="{1FEAB9DB-58C4-4189-B8BC-4F786DCFB088}">
      <dgm:prSet/>
      <dgm:spPr/>
      <dgm:t>
        <a:bodyPr/>
        <a:lstStyle/>
        <a:p>
          <a:endParaRPr lang="ru-RU"/>
        </a:p>
      </dgm:t>
    </dgm:pt>
    <dgm:pt modelId="{60CE4DAE-10B0-485A-895F-0EBC5F45FE5A}" type="parTrans" cxnId="{1FEAB9DB-58C4-4189-B8BC-4F786DCFB088}">
      <dgm:prSet/>
      <dgm:spPr/>
      <dgm:t>
        <a:bodyPr/>
        <a:lstStyle/>
        <a:p>
          <a:endParaRPr lang="ru-RU"/>
        </a:p>
      </dgm:t>
    </dgm:pt>
    <dgm:pt modelId="{3215FA3D-F262-4DB0-9E50-C683E2132CE7}" type="pres">
      <dgm:prSet presAssocID="{CF9876B2-4413-426C-8ED4-0F2A7782B2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C24254-CE1F-40A8-92EB-F9321B2F23F6}" type="pres">
      <dgm:prSet presAssocID="{89B574C2-224E-41B7-BCC2-9D5A748A2A20}" presName="composite" presStyleCnt="0"/>
      <dgm:spPr/>
    </dgm:pt>
    <dgm:pt modelId="{C81B09AA-6A83-46FC-87D3-A8F077B4D635}" type="pres">
      <dgm:prSet presAssocID="{89B574C2-224E-41B7-BCC2-9D5A748A2A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D397C-304F-4791-97FE-D9CB0DFB4D22}" type="pres">
      <dgm:prSet presAssocID="{89B574C2-224E-41B7-BCC2-9D5A748A2A20}" presName="desTx" presStyleLbl="alignAccFollowNode1" presStyleIdx="0" presStyleCnt="3" custLinFactNeighborX="-103" custLinFactNeighborY="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2FEAF-2539-45BB-8964-85B3B7A4D085}" type="pres">
      <dgm:prSet presAssocID="{67D89760-CA9D-4A4B-BE6B-DAC87BC4534F}" presName="space" presStyleCnt="0"/>
      <dgm:spPr/>
    </dgm:pt>
    <dgm:pt modelId="{7562479B-6FD5-46B5-9FFD-E4D60E2CB123}" type="pres">
      <dgm:prSet presAssocID="{3B009E64-7E82-43E8-8B5A-6F9E755E1C8F}" presName="composite" presStyleCnt="0"/>
      <dgm:spPr/>
    </dgm:pt>
    <dgm:pt modelId="{581A668D-3C5B-488A-88D9-0053E5EBB585}" type="pres">
      <dgm:prSet presAssocID="{3B009E64-7E82-43E8-8B5A-6F9E755E1C8F}" presName="parTx" presStyleLbl="alignNode1" presStyleIdx="1" presStyleCnt="3" custLinFactNeighborX="1482" custLinFactNeighborY="-18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7A393-8F7F-4642-9EEE-E7914EB41F26}" type="pres">
      <dgm:prSet presAssocID="{3B009E64-7E82-43E8-8B5A-6F9E755E1C8F}" presName="desTx" presStyleLbl="alignAccFollowNode1" presStyleIdx="1" presStyleCnt="3" custLinFactNeighborX="593" custLinFactNeighborY="6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585F8-76A1-4D3D-97C7-472D2DC4AEEE}" type="pres">
      <dgm:prSet presAssocID="{FEC16C1E-F29A-4011-8634-9A46E35A6B53}" presName="space" presStyleCnt="0"/>
      <dgm:spPr/>
    </dgm:pt>
    <dgm:pt modelId="{69ED81CD-E0EA-400F-85DB-917E23BBECE9}" type="pres">
      <dgm:prSet presAssocID="{BCF7A4DF-FDA8-4757-9F48-02317AF9DF22}" presName="composite" presStyleCnt="0"/>
      <dgm:spPr/>
    </dgm:pt>
    <dgm:pt modelId="{B554C733-A4EA-4870-AE44-367FCEAB9070}" type="pres">
      <dgm:prSet presAssocID="{BCF7A4DF-FDA8-4757-9F48-02317AF9DF22}" presName="parTx" presStyleLbl="alignNode1" presStyleIdx="2" presStyleCnt="3" custLinFactNeighborX="-297" custLinFactNeighborY="4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432BD-59C5-4729-9A99-D4ABD37B7985}" type="pres">
      <dgm:prSet presAssocID="{BCF7A4DF-FDA8-4757-9F48-02317AF9DF2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F1C98-950F-4772-86C4-BA1DA26B51D0}" type="presOf" srcId="{3B009E64-7E82-43E8-8B5A-6F9E755E1C8F}" destId="{581A668D-3C5B-488A-88D9-0053E5EBB585}" srcOrd="0" destOrd="0" presId="urn:microsoft.com/office/officeart/2005/8/layout/hList1"/>
    <dgm:cxn modelId="{6AF3E133-CC62-4446-AF82-48579C2D2666}" srcId="{BCF7A4DF-FDA8-4757-9F48-02317AF9DF22}" destId="{C48F4A51-E7B5-492A-8463-D14B6EF8FE7A}" srcOrd="0" destOrd="0" parTransId="{EEE3ECB2-F929-4EC6-AF85-1ABFE5551883}" sibTransId="{A09F4176-9B9D-4832-AE3E-D1640AE8F8AA}"/>
    <dgm:cxn modelId="{1F1AC32F-0525-4FCF-BC14-0F4870FD61F6}" type="presOf" srcId="{89B574C2-224E-41B7-BCC2-9D5A748A2A20}" destId="{C81B09AA-6A83-46FC-87D3-A8F077B4D635}" srcOrd="0" destOrd="0" presId="urn:microsoft.com/office/officeart/2005/8/layout/hList1"/>
    <dgm:cxn modelId="{1FEAB9DB-58C4-4189-B8BC-4F786DCFB088}" srcId="{89B574C2-224E-41B7-BCC2-9D5A748A2A20}" destId="{CCF66F0F-854A-47AC-B833-F0DEB5037579}" srcOrd="1" destOrd="0" parTransId="{60CE4DAE-10B0-485A-895F-0EBC5F45FE5A}" sibTransId="{0CC99ABB-8F9E-41EF-8A4E-AA83DE9F6F40}"/>
    <dgm:cxn modelId="{A5BC6CD0-AF53-441A-98BC-CCE58D357DD6}" type="presOf" srcId="{CCF66F0F-854A-47AC-B833-F0DEB5037579}" destId="{3DDD397C-304F-4791-97FE-D9CB0DFB4D22}" srcOrd="0" destOrd="1" presId="urn:microsoft.com/office/officeart/2005/8/layout/hList1"/>
    <dgm:cxn modelId="{486BEC72-6F03-4235-8239-B5F353021F15}" srcId="{CF9876B2-4413-426C-8ED4-0F2A7782B271}" destId="{BCF7A4DF-FDA8-4757-9F48-02317AF9DF22}" srcOrd="2" destOrd="0" parTransId="{9ECFD6DE-3C4E-4E6E-9946-09A5BA609245}" sibTransId="{1DDF78C6-138A-4FBC-86FB-BEC970A62C5C}"/>
    <dgm:cxn modelId="{13BA155B-8487-4B01-A1CA-1A06348C2836}" srcId="{3B009E64-7E82-43E8-8B5A-6F9E755E1C8F}" destId="{9D397C6E-D64A-45D8-94BA-54D8140AD7C8}" srcOrd="1" destOrd="0" parTransId="{913DB43E-1EAE-4E51-BC16-5AE28986C562}" sibTransId="{366AF97B-2AA2-419C-9825-865489EF466A}"/>
    <dgm:cxn modelId="{2C90DFEA-46F2-4604-ACFC-8CF5A647B340}" srcId="{CF9876B2-4413-426C-8ED4-0F2A7782B271}" destId="{3B009E64-7E82-43E8-8B5A-6F9E755E1C8F}" srcOrd="1" destOrd="0" parTransId="{4C4065CD-C042-40C7-97F3-C928EC3EE22C}" sibTransId="{FEC16C1E-F29A-4011-8634-9A46E35A6B53}"/>
    <dgm:cxn modelId="{42C42E90-52AD-45CA-94DA-8CF798F8B2AB}" type="presOf" srcId="{586CAE96-9E1A-4554-8638-9444D08416C1}" destId="{6A5432BD-59C5-4729-9A99-D4ABD37B7985}" srcOrd="0" destOrd="1" presId="urn:microsoft.com/office/officeart/2005/8/layout/hList1"/>
    <dgm:cxn modelId="{0FDD137C-7E79-447F-BF58-C4374B42DC4C}" type="presOf" srcId="{9D397C6E-D64A-45D8-94BA-54D8140AD7C8}" destId="{A7B7A393-8F7F-4642-9EEE-E7914EB41F26}" srcOrd="0" destOrd="1" presId="urn:microsoft.com/office/officeart/2005/8/layout/hList1"/>
    <dgm:cxn modelId="{6EF96829-2CC6-4BDE-90BD-FF3733C3CCF4}" srcId="{CF9876B2-4413-426C-8ED4-0F2A7782B271}" destId="{89B574C2-224E-41B7-BCC2-9D5A748A2A20}" srcOrd="0" destOrd="0" parTransId="{4498D8E8-1B67-4941-B4D0-BC28F6A278C5}" sibTransId="{67D89760-CA9D-4A4B-BE6B-DAC87BC4534F}"/>
    <dgm:cxn modelId="{DEA3C8E8-6A34-46FF-91C3-759E402D8D96}" type="presOf" srcId="{5E82AFF7-3F1A-4948-8703-1CC28B6151D8}" destId="{A7B7A393-8F7F-4642-9EEE-E7914EB41F26}" srcOrd="0" destOrd="0" presId="urn:microsoft.com/office/officeart/2005/8/layout/hList1"/>
    <dgm:cxn modelId="{9BD8DA58-03B4-480A-811B-F8B820BADCEA}" type="presOf" srcId="{C48F4A51-E7B5-492A-8463-D14B6EF8FE7A}" destId="{6A5432BD-59C5-4729-9A99-D4ABD37B7985}" srcOrd="0" destOrd="0" presId="urn:microsoft.com/office/officeart/2005/8/layout/hList1"/>
    <dgm:cxn modelId="{D5AFCCF5-B23D-4830-ADD7-A7F16733C88C}" srcId="{BCF7A4DF-FDA8-4757-9F48-02317AF9DF22}" destId="{586CAE96-9E1A-4554-8638-9444D08416C1}" srcOrd="1" destOrd="0" parTransId="{323106CB-4C20-4A43-837A-35EB30056E87}" sibTransId="{CED82043-26A5-4248-A2D4-42BA62EA697C}"/>
    <dgm:cxn modelId="{CFC0F97C-1D11-4FBA-986D-EFEF0B349805}" type="presOf" srcId="{CF9876B2-4413-426C-8ED4-0F2A7782B271}" destId="{3215FA3D-F262-4DB0-9E50-C683E2132CE7}" srcOrd="0" destOrd="0" presId="urn:microsoft.com/office/officeart/2005/8/layout/hList1"/>
    <dgm:cxn modelId="{08E335FB-F92F-40F8-89E7-324D0FCA8F9A}" type="presOf" srcId="{B17AB89E-085A-4C0F-8308-6370BB50BE76}" destId="{3DDD397C-304F-4791-97FE-D9CB0DFB4D22}" srcOrd="0" destOrd="0" presId="urn:microsoft.com/office/officeart/2005/8/layout/hList1"/>
    <dgm:cxn modelId="{5166F027-2DF1-4F6D-92E4-7671F7BF55F0}" type="presOf" srcId="{BCF7A4DF-FDA8-4757-9F48-02317AF9DF22}" destId="{B554C733-A4EA-4870-AE44-367FCEAB9070}" srcOrd="0" destOrd="0" presId="urn:microsoft.com/office/officeart/2005/8/layout/hList1"/>
    <dgm:cxn modelId="{EEF7419B-0546-4F25-BC9B-937C09405739}" srcId="{89B574C2-224E-41B7-BCC2-9D5A748A2A20}" destId="{B17AB89E-085A-4C0F-8308-6370BB50BE76}" srcOrd="0" destOrd="0" parTransId="{6020F36E-A690-4BA8-9656-D7BE6126464F}" sibTransId="{9FD7CEE7-9FF4-4C6D-925E-99D8FB888C20}"/>
    <dgm:cxn modelId="{4CBC88E5-466F-4DD7-9902-AF93529802A1}" srcId="{3B009E64-7E82-43E8-8B5A-6F9E755E1C8F}" destId="{5E82AFF7-3F1A-4948-8703-1CC28B6151D8}" srcOrd="0" destOrd="0" parTransId="{BE58B38C-BA70-4A43-9DA8-95DE7108749A}" sibTransId="{E7C0DDBE-99BD-414B-B7DF-6A7B7D5154C2}"/>
    <dgm:cxn modelId="{FB1439DA-A265-4480-B0B4-795181258AD7}" type="presParOf" srcId="{3215FA3D-F262-4DB0-9E50-C683E2132CE7}" destId="{1AC24254-CE1F-40A8-92EB-F9321B2F23F6}" srcOrd="0" destOrd="0" presId="urn:microsoft.com/office/officeart/2005/8/layout/hList1"/>
    <dgm:cxn modelId="{3CFD9568-B1A2-41EE-AE4B-4E9BF3AA4747}" type="presParOf" srcId="{1AC24254-CE1F-40A8-92EB-F9321B2F23F6}" destId="{C81B09AA-6A83-46FC-87D3-A8F077B4D635}" srcOrd="0" destOrd="0" presId="urn:microsoft.com/office/officeart/2005/8/layout/hList1"/>
    <dgm:cxn modelId="{138FCD1A-3280-47B5-8BDF-3B15D626CC4E}" type="presParOf" srcId="{1AC24254-CE1F-40A8-92EB-F9321B2F23F6}" destId="{3DDD397C-304F-4791-97FE-D9CB0DFB4D22}" srcOrd="1" destOrd="0" presId="urn:microsoft.com/office/officeart/2005/8/layout/hList1"/>
    <dgm:cxn modelId="{B040B1EA-BD5A-46D8-8E11-CFAE14108FF6}" type="presParOf" srcId="{3215FA3D-F262-4DB0-9E50-C683E2132CE7}" destId="{7DF2FEAF-2539-45BB-8964-85B3B7A4D085}" srcOrd="1" destOrd="0" presId="urn:microsoft.com/office/officeart/2005/8/layout/hList1"/>
    <dgm:cxn modelId="{13A9AA1C-A692-4F88-AE37-2B20ADA57E0F}" type="presParOf" srcId="{3215FA3D-F262-4DB0-9E50-C683E2132CE7}" destId="{7562479B-6FD5-46B5-9FFD-E4D60E2CB123}" srcOrd="2" destOrd="0" presId="urn:microsoft.com/office/officeart/2005/8/layout/hList1"/>
    <dgm:cxn modelId="{6026CAA2-87FB-4DE5-9C4B-D79AE1DDD522}" type="presParOf" srcId="{7562479B-6FD5-46B5-9FFD-E4D60E2CB123}" destId="{581A668D-3C5B-488A-88D9-0053E5EBB585}" srcOrd="0" destOrd="0" presId="urn:microsoft.com/office/officeart/2005/8/layout/hList1"/>
    <dgm:cxn modelId="{EADF2A8A-EA42-49E4-BACE-8A4B798FC598}" type="presParOf" srcId="{7562479B-6FD5-46B5-9FFD-E4D60E2CB123}" destId="{A7B7A393-8F7F-4642-9EEE-E7914EB41F26}" srcOrd="1" destOrd="0" presId="urn:microsoft.com/office/officeart/2005/8/layout/hList1"/>
    <dgm:cxn modelId="{79416915-B4E5-4958-9481-9C241CD921CD}" type="presParOf" srcId="{3215FA3D-F262-4DB0-9E50-C683E2132CE7}" destId="{8AB585F8-76A1-4D3D-97C7-472D2DC4AEEE}" srcOrd="3" destOrd="0" presId="urn:microsoft.com/office/officeart/2005/8/layout/hList1"/>
    <dgm:cxn modelId="{9A4F8A50-4F56-46DD-BDB0-164A7269E6F9}" type="presParOf" srcId="{3215FA3D-F262-4DB0-9E50-C683E2132CE7}" destId="{69ED81CD-E0EA-400F-85DB-917E23BBECE9}" srcOrd="4" destOrd="0" presId="urn:microsoft.com/office/officeart/2005/8/layout/hList1"/>
    <dgm:cxn modelId="{FC6EAA73-4059-42FB-8F6D-C9B39D07F3C1}" type="presParOf" srcId="{69ED81CD-E0EA-400F-85DB-917E23BBECE9}" destId="{B554C733-A4EA-4870-AE44-367FCEAB9070}" srcOrd="0" destOrd="0" presId="urn:microsoft.com/office/officeart/2005/8/layout/hList1"/>
    <dgm:cxn modelId="{065E1DC6-6531-4962-878E-585F827ED01C}" type="presParOf" srcId="{69ED81CD-E0EA-400F-85DB-917E23BBECE9}" destId="{6A5432BD-59C5-4729-9A99-D4ABD37B7985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876B2-4413-426C-8ED4-0F2A7782B271}" type="doc">
      <dgm:prSet loTypeId="urn:microsoft.com/office/officeart/2005/8/layout/h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B17AB89E-085A-4C0F-8308-6370BB50BE76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just"/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Использование интернет ресурсов для поиска необходимой информации 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6020F36E-A690-4BA8-9656-D7BE6126464F}" type="parTrans" cxnId="{EEF7419B-0546-4F25-BC9B-937C09405739}">
      <dgm:prSet/>
      <dgm:spPr/>
      <dgm:t>
        <a:bodyPr/>
        <a:lstStyle/>
        <a:p>
          <a:endParaRPr lang="ru-RU"/>
        </a:p>
      </dgm:t>
    </dgm:pt>
    <dgm:pt modelId="{9FD7CEE7-9FF4-4C6D-925E-99D8FB888C20}" type="sibTrans" cxnId="{EEF7419B-0546-4F25-BC9B-937C09405739}">
      <dgm:prSet/>
      <dgm:spPr/>
      <dgm:t>
        <a:bodyPr/>
        <a:lstStyle/>
        <a:p>
          <a:endParaRPr lang="ru-RU"/>
        </a:p>
      </dgm:t>
    </dgm:pt>
    <dgm:pt modelId="{3B009E64-7E82-43E8-8B5A-6F9E755E1C8F}">
      <dgm:prSet phldrT="[Текст]" custT="1"/>
      <dgm:spPr>
        <a:solidFill>
          <a:srgbClr val="A3FC6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Заведующий, старший воспитатель, педагоги</a:t>
          </a:r>
          <a:endParaRPr lang="ru-RU" sz="1400" dirty="0">
            <a:solidFill>
              <a:schemeClr val="tx1"/>
            </a:solidFill>
          </a:endParaRPr>
        </a:p>
      </dgm:t>
    </dgm:pt>
    <dgm:pt modelId="{4C4065CD-C042-40C7-97F3-C928EC3EE22C}" type="parTrans" cxnId="{2C90DFEA-46F2-4604-ACFC-8CF5A647B340}">
      <dgm:prSet/>
      <dgm:spPr/>
      <dgm:t>
        <a:bodyPr/>
        <a:lstStyle/>
        <a:p>
          <a:endParaRPr lang="ru-RU"/>
        </a:p>
      </dgm:t>
    </dgm:pt>
    <dgm:pt modelId="{FEC16C1E-F29A-4011-8634-9A46E35A6B53}" type="sibTrans" cxnId="{2C90DFEA-46F2-4604-ACFC-8CF5A647B340}">
      <dgm:prSet/>
      <dgm:spPr/>
      <dgm:t>
        <a:bodyPr/>
        <a:lstStyle/>
        <a:p>
          <a:endParaRPr lang="ru-RU"/>
        </a:p>
      </dgm:t>
    </dgm:pt>
    <dgm:pt modelId="{5E82AFF7-3F1A-4948-8703-1CC28B6151D8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l"/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собранных материалов 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BE58B38C-BA70-4A43-9DA8-95DE7108749A}" type="parTrans" cxnId="{4CBC88E5-466F-4DD7-9902-AF93529802A1}">
      <dgm:prSet/>
      <dgm:spPr/>
      <dgm:t>
        <a:bodyPr/>
        <a:lstStyle/>
        <a:p>
          <a:endParaRPr lang="ru-RU"/>
        </a:p>
      </dgm:t>
    </dgm:pt>
    <dgm:pt modelId="{E7C0DDBE-99BD-414B-B7DF-6A7B7D5154C2}" type="sibTrans" cxnId="{4CBC88E5-466F-4DD7-9902-AF93529802A1}">
      <dgm:prSet/>
      <dgm:spPr/>
      <dgm:t>
        <a:bodyPr/>
        <a:lstStyle/>
        <a:p>
          <a:endParaRPr lang="ru-RU"/>
        </a:p>
      </dgm:t>
    </dgm:pt>
    <dgm:pt modelId="{BCF7A4DF-FDA8-4757-9F48-02317AF9DF22}">
      <dgm:prSet phldrT="[Текст]" custT="1"/>
      <dgm:spPr>
        <a:solidFill>
          <a:srgbClr val="A3FC6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Делопроизводитель,  старший воспитатель, педагоги.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CFD6DE-3C4E-4E6E-9946-09A5BA609245}" type="parTrans" cxnId="{486BEC72-6F03-4235-8239-B5F353021F15}">
      <dgm:prSet/>
      <dgm:spPr/>
      <dgm:t>
        <a:bodyPr/>
        <a:lstStyle/>
        <a:p>
          <a:endParaRPr lang="ru-RU"/>
        </a:p>
      </dgm:t>
    </dgm:pt>
    <dgm:pt modelId="{1DDF78C6-138A-4FBC-86FB-BEC970A62C5C}" type="sibTrans" cxnId="{486BEC72-6F03-4235-8239-B5F353021F15}">
      <dgm:prSet/>
      <dgm:spPr/>
      <dgm:t>
        <a:bodyPr/>
        <a:lstStyle/>
        <a:p>
          <a:endParaRPr lang="ru-RU"/>
        </a:p>
      </dgm:t>
    </dgm:pt>
    <dgm:pt modelId="{C48F4A51-E7B5-492A-8463-D14B6EF8FE7A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l"/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Систематизация материалов для отправления информации 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EEE3ECB2-F929-4EC6-AF85-1ABFE5551883}" type="parTrans" cxnId="{6AF3E133-CC62-4446-AF82-48579C2D2666}">
      <dgm:prSet/>
      <dgm:spPr/>
      <dgm:t>
        <a:bodyPr/>
        <a:lstStyle/>
        <a:p>
          <a:endParaRPr lang="ru-RU"/>
        </a:p>
      </dgm:t>
    </dgm:pt>
    <dgm:pt modelId="{A09F4176-9B9D-4832-AE3E-D1640AE8F8AA}" type="sibTrans" cxnId="{6AF3E133-CC62-4446-AF82-48579C2D2666}">
      <dgm:prSet/>
      <dgm:spPr/>
      <dgm:t>
        <a:bodyPr/>
        <a:lstStyle/>
        <a:p>
          <a:endParaRPr lang="ru-RU"/>
        </a:p>
      </dgm:t>
    </dgm:pt>
    <dgm:pt modelId="{AE8BB505-6A5D-4A68-BDE7-2C428E1757C7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ctr"/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от 30  до 60 минут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82CB552C-EAF6-4A74-A03F-5D0FE7AA2A30}" type="parTrans" cxnId="{01EE1676-A1B6-4AE9-8F43-88474796B2C0}">
      <dgm:prSet/>
      <dgm:spPr/>
      <dgm:t>
        <a:bodyPr/>
        <a:lstStyle/>
        <a:p>
          <a:endParaRPr lang="ru-RU"/>
        </a:p>
      </dgm:t>
    </dgm:pt>
    <dgm:pt modelId="{EBB673ED-ABEC-4185-A6CA-D52F5E237525}" type="sibTrans" cxnId="{01EE1676-A1B6-4AE9-8F43-88474796B2C0}">
      <dgm:prSet/>
      <dgm:spPr/>
      <dgm:t>
        <a:bodyPr/>
        <a:lstStyle/>
        <a:p>
          <a:endParaRPr lang="ru-RU"/>
        </a:p>
      </dgm:t>
    </dgm:pt>
    <dgm:pt modelId="{91D53927-0A80-4A3D-B10C-A8CFB48EF531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ctr"/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20/40 минут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C1A2B31C-EEC9-4D1F-8797-712075AA7AFF}" type="parTrans" cxnId="{AFC68CD3-09CA-440E-B099-0D10878AB4B2}">
      <dgm:prSet/>
      <dgm:spPr/>
      <dgm:t>
        <a:bodyPr/>
        <a:lstStyle/>
        <a:p>
          <a:endParaRPr lang="ru-RU"/>
        </a:p>
      </dgm:t>
    </dgm:pt>
    <dgm:pt modelId="{E1C02460-849C-44C1-B338-53E0B43C8384}" type="sibTrans" cxnId="{AFC68CD3-09CA-440E-B099-0D10878AB4B2}">
      <dgm:prSet/>
      <dgm:spPr/>
      <dgm:t>
        <a:bodyPr/>
        <a:lstStyle/>
        <a:p>
          <a:endParaRPr lang="ru-RU"/>
        </a:p>
      </dgm:t>
    </dgm:pt>
    <dgm:pt modelId="{3E5C5DC8-3775-4F6B-A107-CB1C7AA6B88C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ctr"/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15/20 минут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43222F02-0D4D-4E89-BC5F-79BB9E071F04}" type="parTrans" cxnId="{DDD088AC-77F7-48EF-992A-E9F9F5A5398C}">
      <dgm:prSet/>
      <dgm:spPr/>
      <dgm:t>
        <a:bodyPr/>
        <a:lstStyle/>
        <a:p>
          <a:endParaRPr lang="ru-RU"/>
        </a:p>
      </dgm:t>
    </dgm:pt>
    <dgm:pt modelId="{288CB2FD-A707-41FD-AC24-B9D08529B176}" type="sibTrans" cxnId="{DDD088AC-77F7-48EF-992A-E9F9F5A5398C}">
      <dgm:prSet/>
      <dgm:spPr/>
      <dgm:t>
        <a:bodyPr/>
        <a:lstStyle/>
        <a:p>
          <a:endParaRPr lang="ru-RU"/>
        </a:p>
      </dgm:t>
    </dgm:pt>
    <dgm:pt modelId="{89B574C2-224E-41B7-BCC2-9D5A748A2A20}">
      <dgm:prSet phldrT="[Текст]" custT="1"/>
      <dgm:spPr>
        <a:solidFill>
          <a:srgbClr val="A3FC6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Заведующий, старший воспитатель, педагоги.</a:t>
          </a:r>
          <a:endParaRPr lang="ru-RU" sz="1400" dirty="0">
            <a:solidFill>
              <a:schemeClr val="tx1"/>
            </a:solidFill>
          </a:endParaRPr>
        </a:p>
      </dgm:t>
    </dgm:pt>
    <dgm:pt modelId="{67D89760-CA9D-4A4B-BE6B-DAC87BC4534F}" type="sibTrans" cxnId="{6EF96829-2CC6-4BDE-90BD-FF3733C3CCF4}">
      <dgm:prSet/>
      <dgm:spPr/>
      <dgm:t>
        <a:bodyPr/>
        <a:lstStyle/>
        <a:p>
          <a:endParaRPr lang="ru-RU"/>
        </a:p>
      </dgm:t>
    </dgm:pt>
    <dgm:pt modelId="{4498D8E8-1B67-4941-B4D0-BC28F6A278C5}" type="parTrans" cxnId="{6EF96829-2CC6-4BDE-90BD-FF3733C3CCF4}">
      <dgm:prSet/>
      <dgm:spPr/>
      <dgm:t>
        <a:bodyPr/>
        <a:lstStyle/>
        <a:p>
          <a:endParaRPr lang="ru-RU"/>
        </a:p>
      </dgm:t>
    </dgm:pt>
    <dgm:pt modelId="{3215FA3D-F262-4DB0-9E50-C683E2132CE7}" type="pres">
      <dgm:prSet presAssocID="{CF9876B2-4413-426C-8ED4-0F2A7782B2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C24254-CE1F-40A8-92EB-F9321B2F23F6}" type="pres">
      <dgm:prSet presAssocID="{89B574C2-224E-41B7-BCC2-9D5A748A2A20}" presName="composite" presStyleCnt="0"/>
      <dgm:spPr/>
    </dgm:pt>
    <dgm:pt modelId="{C81B09AA-6A83-46FC-87D3-A8F077B4D635}" type="pres">
      <dgm:prSet presAssocID="{89B574C2-224E-41B7-BCC2-9D5A748A2A20}" presName="parTx" presStyleLbl="alignNode1" presStyleIdx="0" presStyleCnt="3" custLinFactNeighborX="900" custLinFactNeighborY="26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D397C-304F-4791-97FE-D9CB0DFB4D22}" type="pres">
      <dgm:prSet presAssocID="{89B574C2-224E-41B7-BCC2-9D5A748A2A20}" presName="desTx" presStyleLbl="alignAccFollowNode1" presStyleIdx="0" presStyleCnt="3" custLinFactNeighborX="-103" custLinFactNeighborY="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2FEAF-2539-45BB-8964-85B3B7A4D085}" type="pres">
      <dgm:prSet presAssocID="{67D89760-CA9D-4A4B-BE6B-DAC87BC4534F}" presName="space" presStyleCnt="0"/>
      <dgm:spPr/>
    </dgm:pt>
    <dgm:pt modelId="{7562479B-6FD5-46B5-9FFD-E4D60E2CB123}" type="pres">
      <dgm:prSet presAssocID="{3B009E64-7E82-43E8-8B5A-6F9E755E1C8F}" presName="composite" presStyleCnt="0"/>
      <dgm:spPr/>
    </dgm:pt>
    <dgm:pt modelId="{581A668D-3C5B-488A-88D9-0053E5EBB585}" type="pres">
      <dgm:prSet presAssocID="{3B009E64-7E82-43E8-8B5A-6F9E755E1C8F}" presName="parTx" presStyleLbl="alignNode1" presStyleIdx="1" presStyleCnt="3" custLinFactNeighborX="889" custLinFactNeighborY="-171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7A393-8F7F-4642-9EEE-E7914EB41F26}" type="pres">
      <dgm:prSet presAssocID="{3B009E64-7E82-43E8-8B5A-6F9E755E1C8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585F8-76A1-4D3D-97C7-472D2DC4AEEE}" type="pres">
      <dgm:prSet presAssocID="{FEC16C1E-F29A-4011-8634-9A46E35A6B53}" presName="space" presStyleCnt="0"/>
      <dgm:spPr/>
    </dgm:pt>
    <dgm:pt modelId="{69ED81CD-E0EA-400F-85DB-917E23BBECE9}" type="pres">
      <dgm:prSet presAssocID="{BCF7A4DF-FDA8-4757-9F48-02317AF9DF22}" presName="composite" presStyleCnt="0"/>
      <dgm:spPr/>
    </dgm:pt>
    <dgm:pt modelId="{B554C733-A4EA-4870-AE44-367FCEAB9070}" type="pres">
      <dgm:prSet presAssocID="{BCF7A4DF-FDA8-4757-9F48-02317AF9DF2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432BD-59C5-4729-9A99-D4ABD37B7985}" type="pres">
      <dgm:prSet presAssocID="{BCF7A4DF-FDA8-4757-9F48-02317AF9DF2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81DBD9-76BD-4CD7-A630-3513FA37D963}" type="presOf" srcId="{CF9876B2-4413-426C-8ED4-0F2A7782B271}" destId="{3215FA3D-F262-4DB0-9E50-C683E2132CE7}" srcOrd="0" destOrd="0" presId="urn:microsoft.com/office/officeart/2005/8/layout/hList1"/>
    <dgm:cxn modelId="{01EE1676-A1B6-4AE9-8F43-88474796B2C0}" srcId="{89B574C2-224E-41B7-BCC2-9D5A748A2A20}" destId="{AE8BB505-6A5D-4A68-BDE7-2C428E1757C7}" srcOrd="1" destOrd="0" parTransId="{82CB552C-EAF6-4A74-A03F-5D0FE7AA2A30}" sibTransId="{EBB673ED-ABEC-4185-A6CA-D52F5E237525}"/>
    <dgm:cxn modelId="{6AF3E133-CC62-4446-AF82-48579C2D2666}" srcId="{BCF7A4DF-FDA8-4757-9F48-02317AF9DF22}" destId="{C48F4A51-E7B5-492A-8463-D14B6EF8FE7A}" srcOrd="0" destOrd="0" parTransId="{EEE3ECB2-F929-4EC6-AF85-1ABFE5551883}" sibTransId="{A09F4176-9B9D-4832-AE3E-D1640AE8F8AA}"/>
    <dgm:cxn modelId="{F9B2AA8F-D9DC-433B-99A2-8D98B93A737A}" type="presOf" srcId="{91D53927-0A80-4A3D-B10C-A8CFB48EF531}" destId="{6A5432BD-59C5-4729-9A99-D4ABD37B7985}" srcOrd="0" destOrd="1" presId="urn:microsoft.com/office/officeart/2005/8/layout/hList1"/>
    <dgm:cxn modelId="{998F8EFF-2076-42C5-98FD-07EEBA03AADB}" type="presOf" srcId="{89B574C2-224E-41B7-BCC2-9D5A748A2A20}" destId="{C81B09AA-6A83-46FC-87D3-A8F077B4D635}" srcOrd="0" destOrd="0" presId="urn:microsoft.com/office/officeart/2005/8/layout/hList1"/>
    <dgm:cxn modelId="{DBBE02F7-26EC-4F8F-BE64-B464C5645B96}" type="presOf" srcId="{5E82AFF7-3F1A-4948-8703-1CC28B6151D8}" destId="{A7B7A393-8F7F-4642-9EEE-E7914EB41F26}" srcOrd="0" destOrd="0" presId="urn:microsoft.com/office/officeart/2005/8/layout/hList1"/>
    <dgm:cxn modelId="{486BEC72-6F03-4235-8239-B5F353021F15}" srcId="{CF9876B2-4413-426C-8ED4-0F2A7782B271}" destId="{BCF7A4DF-FDA8-4757-9F48-02317AF9DF22}" srcOrd="2" destOrd="0" parTransId="{9ECFD6DE-3C4E-4E6E-9946-09A5BA609245}" sibTransId="{1DDF78C6-138A-4FBC-86FB-BEC970A62C5C}"/>
    <dgm:cxn modelId="{7075F022-A720-4C8A-933D-7256C01AE839}" type="presOf" srcId="{3B009E64-7E82-43E8-8B5A-6F9E755E1C8F}" destId="{581A668D-3C5B-488A-88D9-0053E5EBB585}" srcOrd="0" destOrd="0" presId="urn:microsoft.com/office/officeart/2005/8/layout/hList1"/>
    <dgm:cxn modelId="{2C90DFEA-46F2-4604-ACFC-8CF5A647B340}" srcId="{CF9876B2-4413-426C-8ED4-0F2A7782B271}" destId="{3B009E64-7E82-43E8-8B5A-6F9E755E1C8F}" srcOrd="1" destOrd="0" parTransId="{4C4065CD-C042-40C7-97F3-C928EC3EE22C}" sibTransId="{FEC16C1E-F29A-4011-8634-9A46E35A6B53}"/>
    <dgm:cxn modelId="{AFC68CD3-09CA-440E-B099-0D10878AB4B2}" srcId="{BCF7A4DF-FDA8-4757-9F48-02317AF9DF22}" destId="{91D53927-0A80-4A3D-B10C-A8CFB48EF531}" srcOrd="1" destOrd="0" parTransId="{C1A2B31C-EEC9-4D1F-8797-712075AA7AFF}" sibTransId="{E1C02460-849C-44C1-B338-53E0B43C8384}"/>
    <dgm:cxn modelId="{6EF96829-2CC6-4BDE-90BD-FF3733C3CCF4}" srcId="{CF9876B2-4413-426C-8ED4-0F2A7782B271}" destId="{89B574C2-224E-41B7-BCC2-9D5A748A2A20}" srcOrd="0" destOrd="0" parTransId="{4498D8E8-1B67-4941-B4D0-BC28F6A278C5}" sibTransId="{67D89760-CA9D-4A4B-BE6B-DAC87BC4534F}"/>
    <dgm:cxn modelId="{001475DB-AE4A-4C61-BAD6-E02EEF5C093A}" type="presOf" srcId="{BCF7A4DF-FDA8-4757-9F48-02317AF9DF22}" destId="{B554C733-A4EA-4870-AE44-367FCEAB9070}" srcOrd="0" destOrd="0" presId="urn:microsoft.com/office/officeart/2005/8/layout/hList1"/>
    <dgm:cxn modelId="{048244B9-CD66-4FA2-8CBC-09A64AD81E83}" type="presOf" srcId="{C48F4A51-E7B5-492A-8463-D14B6EF8FE7A}" destId="{6A5432BD-59C5-4729-9A99-D4ABD37B7985}" srcOrd="0" destOrd="0" presId="urn:microsoft.com/office/officeart/2005/8/layout/hList1"/>
    <dgm:cxn modelId="{4CE5F573-EC98-41D8-80C5-6B8B2CDD1092}" type="presOf" srcId="{B17AB89E-085A-4C0F-8308-6370BB50BE76}" destId="{3DDD397C-304F-4791-97FE-D9CB0DFB4D22}" srcOrd="0" destOrd="0" presId="urn:microsoft.com/office/officeart/2005/8/layout/hList1"/>
    <dgm:cxn modelId="{442F99B0-1BBD-439D-BBE3-966F91F6780A}" type="presOf" srcId="{3E5C5DC8-3775-4F6B-A107-CB1C7AA6B88C}" destId="{A7B7A393-8F7F-4642-9EEE-E7914EB41F26}" srcOrd="0" destOrd="1" presId="urn:microsoft.com/office/officeart/2005/8/layout/hList1"/>
    <dgm:cxn modelId="{81BDD04C-52B5-44DD-A820-A83BAB84468D}" type="presOf" srcId="{AE8BB505-6A5D-4A68-BDE7-2C428E1757C7}" destId="{3DDD397C-304F-4791-97FE-D9CB0DFB4D22}" srcOrd="0" destOrd="1" presId="urn:microsoft.com/office/officeart/2005/8/layout/hList1"/>
    <dgm:cxn modelId="{DDD088AC-77F7-48EF-992A-E9F9F5A5398C}" srcId="{3B009E64-7E82-43E8-8B5A-6F9E755E1C8F}" destId="{3E5C5DC8-3775-4F6B-A107-CB1C7AA6B88C}" srcOrd="1" destOrd="0" parTransId="{43222F02-0D4D-4E89-BC5F-79BB9E071F04}" sibTransId="{288CB2FD-A707-41FD-AC24-B9D08529B176}"/>
    <dgm:cxn modelId="{EEF7419B-0546-4F25-BC9B-937C09405739}" srcId="{89B574C2-224E-41B7-BCC2-9D5A748A2A20}" destId="{B17AB89E-085A-4C0F-8308-6370BB50BE76}" srcOrd="0" destOrd="0" parTransId="{6020F36E-A690-4BA8-9656-D7BE6126464F}" sibTransId="{9FD7CEE7-9FF4-4C6D-925E-99D8FB888C20}"/>
    <dgm:cxn modelId="{4CBC88E5-466F-4DD7-9902-AF93529802A1}" srcId="{3B009E64-7E82-43E8-8B5A-6F9E755E1C8F}" destId="{5E82AFF7-3F1A-4948-8703-1CC28B6151D8}" srcOrd="0" destOrd="0" parTransId="{BE58B38C-BA70-4A43-9DA8-95DE7108749A}" sibTransId="{E7C0DDBE-99BD-414B-B7DF-6A7B7D5154C2}"/>
    <dgm:cxn modelId="{1EB11F0C-5643-4329-9BB4-1A5F44BB9EA7}" type="presParOf" srcId="{3215FA3D-F262-4DB0-9E50-C683E2132CE7}" destId="{1AC24254-CE1F-40A8-92EB-F9321B2F23F6}" srcOrd="0" destOrd="0" presId="urn:microsoft.com/office/officeart/2005/8/layout/hList1"/>
    <dgm:cxn modelId="{26725AF0-6C3B-46D6-A6F6-92038C220300}" type="presParOf" srcId="{1AC24254-CE1F-40A8-92EB-F9321B2F23F6}" destId="{C81B09AA-6A83-46FC-87D3-A8F077B4D635}" srcOrd="0" destOrd="0" presId="urn:microsoft.com/office/officeart/2005/8/layout/hList1"/>
    <dgm:cxn modelId="{56D2D87C-C47F-49EF-AE56-73BF53DACEE7}" type="presParOf" srcId="{1AC24254-CE1F-40A8-92EB-F9321B2F23F6}" destId="{3DDD397C-304F-4791-97FE-D9CB0DFB4D22}" srcOrd="1" destOrd="0" presId="urn:microsoft.com/office/officeart/2005/8/layout/hList1"/>
    <dgm:cxn modelId="{6574A1AE-619C-47DC-82F9-1C408E924C36}" type="presParOf" srcId="{3215FA3D-F262-4DB0-9E50-C683E2132CE7}" destId="{7DF2FEAF-2539-45BB-8964-85B3B7A4D085}" srcOrd="1" destOrd="0" presId="urn:microsoft.com/office/officeart/2005/8/layout/hList1"/>
    <dgm:cxn modelId="{212B02A3-D709-49C7-95BF-FC98AF39A1A7}" type="presParOf" srcId="{3215FA3D-F262-4DB0-9E50-C683E2132CE7}" destId="{7562479B-6FD5-46B5-9FFD-E4D60E2CB123}" srcOrd="2" destOrd="0" presId="urn:microsoft.com/office/officeart/2005/8/layout/hList1"/>
    <dgm:cxn modelId="{A0482E42-0EB3-459C-81F5-70891BA62E53}" type="presParOf" srcId="{7562479B-6FD5-46B5-9FFD-E4D60E2CB123}" destId="{581A668D-3C5B-488A-88D9-0053E5EBB585}" srcOrd="0" destOrd="0" presId="urn:microsoft.com/office/officeart/2005/8/layout/hList1"/>
    <dgm:cxn modelId="{68580DEB-29C7-4D48-8185-A1826F8C6107}" type="presParOf" srcId="{7562479B-6FD5-46B5-9FFD-E4D60E2CB123}" destId="{A7B7A393-8F7F-4642-9EEE-E7914EB41F26}" srcOrd="1" destOrd="0" presId="urn:microsoft.com/office/officeart/2005/8/layout/hList1"/>
    <dgm:cxn modelId="{ED28D53B-F9C3-4233-BE3B-55BB3D73C4F2}" type="presParOf" srcId="{3215FA3D-F262-4DB0-9E50-C683E2132CE7}" destId="{8AB585F8-76A1-4D3D-97C7-472D2DC4AEEE}" srcOrd="3" destOrd="0" presId="urn:microsoft.com/office/officeart/2005/8/layout/hList1"/>
    <dgm:cxn modelId="{E36B6E9D-3EAD-4A2C-8D3A-0602230ED9FE}" type="presParOf" srcId="{3215FA3D-F262-4DB0-9E50-C683E2132CE7}" destId="{69ED81CD-E0EA-400F-85DB-917E23BBECE9}" srcOrd="4" destOrd="0" presId="urn:microsoft.com/office/officeart/2005/8/layout/hList1"/>
    <dgm:cxn modelId="{BACEB882-FF85-4C3F-84E4-09F5AA4C0A9B}" type="presParOf" srcId="{69ED81CD-E0EA-400F-85DB-917E23BBECE9}" destId="{B554C733-A4EA-4870-AE44-367FCEAB9070}" srcOrd="0" destOrd="0" presId="urn:microsoft.com/office/officeart/2005/8/layout/hList1"/>
    <dgm:cxn modelId="{5E621B02-6DA8-4B8C-AC88-86E4E2C93C95}" type="presParOf" srcId="{69ED81CD-E0EA-400F-85DB-917E23BBECE9}" destId="{6A5432BD-59C5-4729-9A99-D4ABD37B7985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8D9241-BF6D-403A-A305-4A1FB98E758B}" type="doc">
      <dgm:prSet loTypeId="urn:microsoft.com/office/officeart/2005/8/layout/hList1" loCatId="list" qsTypeId="urn:microsoft.com/office/officeart/2005/8/quickstyle/simple1#6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12F5634E-F151-4A07-80B2-63A919ABFB76}">
      <dgm:prSet phldrT="[Текст]" custT="1"/>
      <dgm:spPr>
        <a:solidFill>
          <a:srgbClr val="A3FC6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Заведующий, старший воспитатель, делопроизводитель,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855069-E74A-42E5-AD87-7F9029CF3050}" type="parTrans" cxnId="{BE83D7B5-4793-44DD-9E5C-CFCB9D274D40}">
      <dgm:prSet/>
      <dgm:spPr/>
      <dgm:t>
        <a:bodyPr/>
        <a:lstStyle/>
        <a:p>
          <a:endParaRPr lang="ru-RU"/>
        </a:p>
      </dgm:t>
    </dgm:pt>
    <dgm:pt modelId="{73955000-E4CD-42E7-8BE9-EF38DDBD5F56}" type="sibTrans" cxnId="{BE83D7B5-4793-44DD-9E5C-CFCB9D274D40}">
      <dgm:prSet/>
      <dgm:spPr/>
      <dgm:t>
        <a:bodyPr/>
        <a:lstStyle/>
        <a:p>
          <a:endParaRPr lang="ru-RU"/>
        </a:p>
      </dgm:t>
    </dgm:pt>
    <dgm:pt modelId="{63675237-1DA1-4E3A-88FF-E7564B0969D3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Скачать информацию из облачного хранилища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657C99-9B90-49EE-8644-B4689353CC81}" type="parTrans" cxnId="{2B526A25-8069-49B8-9BA2-DBDF3F99CCC7}">
      <dgm:prSet/>
      <dgm:spPr/>
      <dgm:t>
        <a:bodyPr/>
        <a:lstStyle/>
        <a:p>
          <a:endParaRPr lang="ru-RU"/>
        </a:p>
      </dgm:t>
    </dgm:pt>
    <dgm:pt modelId="{9B8C3284-553D-45FF-A487-77B204E088FA}" type="sibTrans" cxnId="{2B526A25-8069-49B8-9BA2-DBDF3F99CCC7}">
      <dgm:prSet/>
      <dgm:spPr/>
      <dgm:t>
        <a:bodyPr/>
        <a:lstStyle/>
        <a:p>
          <a:endParaRPr lang="ru-RU"/>
        </a:p>
      </dgm:t>
    </dgm:pt>
    <dgm:pt modelId="{86EEE4B8-67BB-44AC-B08E-09D64F05751D}">
      <dgm:prSet phldrT="[Текст]" custT="1"/>
      <dgm:spPr>
        <a:solidFill>
          <a:srgbClr val="A3FC6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Заведующий, старший воспитатель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4BC46B-9B8F-47E4-85D2-A0A33E38E452}" type="parTrans" cxnId="{EE6F0ED5-E794-4056-8AE2-0E2DF89BEB9D}">
      <dgm:prSet/>
      <dgm:spPr/>
      <dgm:t>
        <a:bodyPr/>
        <a:lstStyle/>
        <a:p>
          <a:endParaRPr lang="ru-RU"/>
        </a:p>
      </dgm:t>
    </dgm:pt>
    <dgm:pt modelId="{018CC41A-C6F8-41F7-A2A8-738978DD11A3}" type="sibTrans" cxnId="{EE6F0ED5-E794-4056-8AE2-0E2DF89BEB9D}">
      <dgm:prSet/>
      <dgm:spPr/>
      <dgm:t>
        <a:bodyPr/>
        <a:lstStyle/>
        <a:p>
          <a:endParaRPr lang="ru-RU"/>
        </a:p>
      </dgm:t>
    </dgm:pt>
    <dgm:pt modelId="{3658CB58-C7F3-41F5-866F-86DD63B9054C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l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Проанализировать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461016-102F-41E1-9478-536F1027DE92}" type="parTrans" cxnId="{B2622727-20AB-4C59-9DAC-A9B62D8EA6B8}">
      <dgm:prSet/>
      <dgm:spPr/>
      <dgm:t>
        <a:bodyPr/>
        <a:lstStyle/>
        <a:p>
          <a:endParaRPr lang="ru-RU"/>
        </a:p>
      </dgm:t>
    </dgm:pt>
    <dgm:pt modelId="{30AF8E59-CF4A-4F61-B0E8-27C500CE2CD8}" type="sibTrans" cxnId="{B2622727-20AB-4C59-9DAC-A9B62D8EA6B8}">
      <dgm:prSet/>
      <dgm:spPr/>
      <dgm:t>
        <a:bodyPr/>
        <a:lstStyle/>
        <a:p>
          <a:endParaRPr lang="ru-RU"/>
        </a:p>
      </dgm:t>
    </dgm:pt>
    <dgm:pt modelId="{9FA2F365-BDA0-4B0C-8B6F-5760AF7647CE}">
      <dgm:prSet phldrT="[Текст]" custT="1"/>
      <dgm:spPr>
        <a:solidFill>
          <a:srgbClr val="A3FC6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Заведующий, старший воспитатель, делопроизводитель, педагоги.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77C2C3-884E-4244-944F-D9E38A398C0D}" type="parTrans" cxnId="{338C0250-0FD0-4B77-99D3-9983256764C2}">
      <dgm:prSet/>
      <dgm:spPr/>
      <dgm:t>
        <a:bodyPr/>
        <a:lstStyle/>
        <a:p>
          <a:endParaRPr lang="ru-RU"/>
        </a:p>
      </dgm:t>
    </dgm:pt>
    <dgm:pt modelId="{51F7F231-0335-4D48-9C8E-FF25401ED506}" type="sibTrans" cxnId="{338C0250-0FD0-4B77-99D3-9983256764C2}">
      <dgm:prSet/>
      <dgm:spPr/>
      <dgm:t>
        <a:bodyPr/>
        <a:lstStyle/>
        <a:p>
          <a:endParaRPr lang="ru-RU"/>
        </a:p>
      </dgm:t>
    </dgm:pt>
    <dgm:pt modelId="{E8B97E3D-4FDB-450E-AEF5-6DD1E613E457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l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Отправить потребителям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DAD128-4C42-4921-A4BE-EB0D16A80DE6}" type="parTrans" cxnId="{F4A2ACEE-D054-459B-AC42-18123CD9F033}">
      <dgm:prSet/>
      <dgm:spPr/>
      <dgm:t>
        <a:bodyPr/>
        <a:lstStyle/>
        <a:p>
          <a:endParaRPr lang="ru-RU"/>
        </a:p>
      </dgm:t>
    </dgm:pt>
    <dgm:pt modelId="{F7DE9136-9B00-4198-89D7-E390AE23FEBB}" type="sibTrans" cxnId="{F4A2ACEE-D054-459B-AC42-18123CD9F033}">
      <dgm:prSet/>
      <dgm:spPr/>
      <dgm:t>
        <a:bodyPr/>
        <a:lstStyle/>
        <a:p>
          <a:endParaRPr lang="ru-RU"/>
        </a:p>
      </dgm:t>
    </dgm:pt>
    <dgm:pt modelId="{3939B232-DD53-4B4C-BF93-180926DFF8D7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ctr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5/10 минут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CD7F3F-C2EC-4A92-9A24-A4B412D7D640}" type="parTrans" cxnId="{E98FE545-E3B7-4BCB-9259-CDDF1833D8E9}">
      <dgm:prSet/>
      <dgm:spPr/>
      <dgm:t>
        <a:bodyPr/>
        <a:lstStyle/>
        <a:p>
          <a:endParaRPr lang="ru-RU"/>
        </a:p>
      </dgm:t>
    </dgm:pt>
    <dgm:pt modelId="{950000F6-644E-48C4-AD61-14B3F82FA55F}" type="sibTrans" cxnId="{E98FE545-E3B7-4BCB-9259-CDDF1833D8E9}">
      <dgm:prSet/>
      <dgm:spPr/>
      <dgm:t>
        <a:bodyPr/>
        <a:lstStyle/>
        <a:p>
          <a:endParaRPr lang="ru-RU"/>
        </a:p>
      </dgm:t>
    </dgm:pt>
    <dgm:pt modelId="{45811B82-EC4B-46B5-BFF4-CF03D2584E72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5/10 минут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548DA-BA1D-4F0D-AC0A-37F786AC1A38}" type="parTrans" cxnId="{AD4FFBFE-66C3-4A42-8477-AA6CA5205E11}">
      <dgm:prSet/>
      <dgm:spPr/>
      <dgm:t>
        <a:bodyPr/>
        <a:lstStyle/>
        <a:p>
          <a:endParaRPr lang="ru-RU"/>
        </a:p>
      </dgm:t>
    </dgm:pt>
    <dgm:pt modelId="{B8184270-DE91-48BF-977F-07577583930F}" type="sibTrans" cxnId="{AD4FFBFE-66C3-4A42-8477-AA6CA5205E11}">
      <dgm:prSet/>
      <dgm:spPr/>
      <dgm:t>
        <a:bodyPr/>
        <a:lstStyle/>
        <a:p>
          <a:endParaRPr lang="ru-RU"/>
        </a:p>
      </dgm:t>
    </dgm:pt>
    <dgm:pt modelId="{A16F338D-6B0B-45D9-B86D-F3A45E1EABEF}">
      <dgm:prSet phldrT="[Текст]" custT="1"/>
      <dgm:spPr>
        <a:solidFill>
          <a:srgbClr val="C2FD95">
            <a:alpha val="90000"/>
          </a:srgbClr>
        </a:solidFill>
      </dgm:spPr>
      <dgm:t>
        <a:bodyPr/>
        <a:lstStyle/>
        <a:p>
          <a:pPr algn="ctr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10/20 минут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66899-E594-4DF3-9AD6-EAF313B0FFBA}" type="sibTrans" cxnId="{CE947288-9F8D-466F-9276-C5A0BB0A92C2}">
      <dgm:prSet/>
      <dgm:spPr/>
      <dgm:t>
        <a:bodyPr/>
        <a:lstStyle/>
        <a:p>
          <a:endParaRPr lang="ru-RU"/>
        </a:p>
      </dgm:t>
    </dgm:pt>
    <dgm:pt modelId="{C503D103-5593-41A2-8B42-AD48C5B39EE2}" type="parTrans" cxnId="{CE947288-9F8D-466F-9276-C5A0BB0A92C2}">
      <dgm:prSet/>
      <dgm:spPr/>
      <dgm:t>
        <a:bodyPr/>
        <a:lstStyle/>
        <a:p>
          <a:endParaRPr lang="ru-RU"/>
        </a:p>
      </dgm:t>
    </dgm:pt>
    <dgm:pt modelId="{1E24D677-0A9B-4543-A93D-B4010C8D7232}" type="pres">
      <dgm:prSet presAssocID="{628D9241-BF6D-403A-A305-4A1FB98E75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5FB21-BEB9-43E3-B1D5-E367C79F424E}" type="pres">
      <dgm:prSet presAssocID="{12F5634E-F151-4A07-80B2-63A919ABFB76}" presName="composite" presStyleCnt="0"/>
      <dgm:spPr/>
    </dgm:pt>
    <dgm:pt modelId="{6518A28A-7AAE-49A3-900F-82182B12C697}" type="pres">
      <dgm:prSet presAssocID="{12F5634E-F151-4A07-80B2-63A919ABFB76}" presName="parTx" presStyleLbl="alignNode1" presStyleIdx="0" presStyleCnt="3" custLinFactNeighborX="328" custLinFactNeighborY="-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6A7A7-9CDE-49B8-9776-4E7450CA6FC4}" type="pres">
      <dgm:prSet presAssocID="{12F5634E-F151-4A07-80B2-63A919ABFB7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DCBCD-1143-447D-B8D6-74C73B7C4E36}" type="pres">
      <dgm:prSet presAssocID="{73955000-E4CD-42E7-8BE9-EF38DDBD5F56}" presName="space" presStyleCnt="0"/>
      <dgm:spPr/>
    </dgm:pt>
    <dgm:pt modelId="{C87F97A0-3658-4EF1-B57C-66C8F3B049F3}" type="pres">
      <dgm:prSet presAssocID="{86EEE4B8-67BB-44AC-B08E-09D64F05751D}" presName="composite" presStyleCnt="0"/>
      <dgm:spPr/>
    </dgm:pt>
    <dgm:pt modelId="{B987424D-B9EE-41C5-AF4B-6C2945D2B1FA}" type="pres">
      <dgm:prSet presAssocID="{86EEE4B8-67BB-44AC-B08E-09D64F05751D}" presName="parTx" presStyleLbl="alignNode1" presStyleIdx="1" presStyleCnt="3" custLinFactNeighborX="0" custLinFactNeighborY="-10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5E52F-19DC-40B4-9010-5B4B76899F45}" type="pres">
      <dgm:prSet presAssocID="{86EEE4B8-67BB-44AC-B08E-09D64F05751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0C9B0-67E0-4240-B6FB-118880D22610}" type="pres">
      <dgm:prSet presAssocID="{018CC41A-C6F8-41F7-A2A8-738978DD11A3}" presName="space" presStyleCnt="0"/>
      <dgm:spPr/>
    </dgm:pt>
    <dgm:pt modelId="{B53D30C8-46B1-428A-97AA-CB4ED1E5E361}" type="pres">
      <dgm:prSet presAssocID="{9FA2F365-BDA0-4B0C-8B6F-5760AF7647CE}" presName="composite" presStyleCnt="0"/>
      <dgm:spPr/>
    </dgm:pt>
    <dgm:pt modelId="{550EF8A8-B6CA-4317-BBB1-E4FB15C2240C}" type="pres">
      <dgm:prSet presAssocID="{9FA2F365-BDA0-4B0C-8B6F-5760AF7647CE}" presName="parTx" presStyleLbl="alignNode1" presStyleIdx="2" presStyleCnt="3" custLinFactNeighborX="103" custLinFactNeighborY="-77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688E1-073F-4192-84EB-C5A1004F6885}" type="pres">
      <dgm:prSet presAssocID="{9FA2F365-BDA0-4B0C-8B6F-5760AF7647C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C87CFC-0558-4631-81B7-E0BCD802BD50}" type="presOf" srcId="{628D9241-BF6D-403A-A305-4A1FB98E758B}" destId="{1E24D677-0A9B-4543-A93D-B4010C8D7232}" srcOrd="0" destOrd="0" presId="urn:microsoft.com/office/officeart/2005/8/layout/hList1"/>
    <dgm:cxn modelId="{F4A2ACEE-D054-459B-AC42-18123CD9F033}" srcId="{9FA2F365-BDA0-4B0C-8B6F-5760AF7647CE}" destId="{E8B97E3D-4FDB-450E-AEF5-6DD1E613E457}" srcOrd="0" destOrd="0" parTransId="{B6DAD128-4C42-4921-A4BE-EB0D16A80DE6}" sibTransId="{F7DE9136-9B00-4198-89D7-E390AE23FEBB}"/>
    <dgm:cxn modelId="{F2E2C86F-FC09-4331-B6EA-C349E2138C06}" type="presOf" srcId="{12F5634E-F151-4A07-80B2-63A919ABFB76}" destId="{6518A28A-7AAE-49A3-900F-82182B12C697}" srcOrd="0" destOrd="0" presId="urn:microsoft.com/office/officeart/2005/8/layout/hList1"/>
    <dgm:cxn modelId="{FDBE221E-AF6B-49EB-9E39-4A251C505333}" type="presOf" srcId="{E8B97E3D-4FDB-450E-AEF5-6DD1E613E457}" destId="{856688E1-073F-4192-84EB-C5A1004F6885}" srcOrd="0" destOrd="0" presId="urn:microsoft.com/office/officeart/2005/8/layout/hList1"/>
    <dgm:cxn modelId="{EE6F0ED5-E794-4056-8AE2-0E2DF89BEB9D}" srcId="{628D9241-BF6D-403A-A305-4A1FB98E758B}" destId="{86EEE4B8-67BB-44AC-B08E-09D64F05751D}" srcOrd="1" destOrd="0" parTransId="{224BC46B-9B8F-47E4-85D2-A0A33E38E452}" sibTransId="{018CC41A-C6F8-41F7-A2A8-738978DD11A3}"/>
    <dgm:cxn modelId="{E98FE545-E3B7-4BCB-9259-CDDF1833D8E9}" srcId="{9FA2F365-BDA0-4B0C-8B6F-5760AF7647CE}" destId="{3939B232-DD53-4B4C-BF93-180926DFF8D7}" srcOrd="1" destOrd="0" parTransId="{F2CD7F3F-C2EC-4A92-9A24-A4B412D7D640}" sibTransId="{950000F6-644E-48C4-AD61-14B3F82FA55F}"/>
    <dgm:cxn modelId="{2D5DE76E-F672-42E2-9800-9A8BF4313EAC}" type="presOf" srcId="{3939B232-DD53-4B4C-BF93-180926DFF8D7}" destId="{856688E1-073F-4192-84EB-C5A1004F6885}" srcOrd="0" destOrd="1" presId="urn:microsoft.com/office/officeart/2005/8/layout/hList1"/>
    <dgm:cxn modelId="{F231015D-DC15-4EB9-B240-41AEAEDF7087}" type="presOf" srcId="{9FA2F365-BDA0-4B0C-8B6F-5760AF7647CE}" destId="{550EF8A8-B6CA-4317-BBB1-E4FB15C2240C}" srcOrd="0" destOrd="0" presId="urn:microsoft.com/office/officeart/2005/8/layout/hList1"/>
    <dgm:cxn modelId="{CE947288-9F8D-466F-9276-C5A0BB0A92C2}" srcId="{86EEE4B8-67BB-44AC-B08E-09D64F05751D}" destId="{A16F338D-6B0B-45D9-B86D-F3A45E1EABEF}" srcOrd="1" destOrd="0" parTransId="{C503D103-5593-41A2-8B42-AD48C5B39EE2}" sibTransId="{1D966899-E594-4DF3-9AD6-EAF313B0FFBA}"/>
    <dgm:cxn modelId="{BE83D7B5-4793-44DD-9E5C-CFCB9D274D40}" srcId="{628D9241-BF6D-403A-A305-4A1FB98E758B}" destId="{12F5634E-F151-4A07-80B2-63A919ABFB76}" srcOrd="0" destOrd="0" parTransId="{14855069-E74A-42E5-AD87-7F9029CF3050}" sibTransId="{73955000-E4CD-42E7-8BE9-EF38DDBD5F56}"/>
    <dgm:cxn modelId="{2B526A25-8069-49B8-9BA2-DBDF3F99CCC7}" srcId="{12F5634E-F151-4A07-80B2-63A919ABFB76}" destId="{63675237-1DA1-4E3A-88FF-E7564B0969D3}" srcOrd="0" destOrd="0" parTransId="{DE657C99-9B90-49EE-8644-B4689353CC81}" sibTransId="{9B8C3284-553D-45FF-A487-77B204E088FA}"/>
    <dgm:cxn modelId="{AD4FFBFE-66C3-4A42-8477-AA6CA5205E11}" srcId="{12F5634E-F151-4A07-80B2-63A919ABFB76}" destId="{45811B82-EC4B-46B5-BFF4-CF03D2584E72}" srcOrd="1" destOrd="0" parTransId="{341548DA-BA1D-4F0D-AC0A-37F786AC1A38}" sibTransId="{B8184270-DE91-48BF-977F-07577583930F}"/>
    <dgm:cxn modelId="{E9ADEC84-23D7-4B0E-8429-61CE1F4986FD}" type="presOf" srcId="{3658CB58-C7F3-41F5-866F-86DD63B9054C}" destId="{BFE5E52F-19DC-40B4-9010-5B4B76899F45}" srcOrd="0" destOrd="0" presId="urn:microsoft.com/office/officeart/2005/8/layout/hList1"/>
    <dgm:cxn modelId="{E086C7F3-1283-42FF-B6E4-FB392CEE26BD}" type="presOf" srcId="{A16F338D-6B0B-45D9-B86D-F3A45E1EABEF}" destId="{BFE5E52F-19DC-40B4-9010-5B4B76899F45}" srcOrd="0" destOrd="1" presId="urn:microsoft.com/office/officeart/2005/8/layout/hList1"/>
    <dgm:cxn modelId="{06CEE625-CE4C-404B-8C02-D48F10346FC2}" type="presOf" srcId="{63675237-1DA1-4E3A-88FF-E7564B0969D3}" destId="{7376A7A7-9CDE-49B8-9776-4E7450CA6FC4}" srcOrd="0" destOrd="0" presId="urn:microsoft.com/office/officeart/2005/8/layout/hList1"/>
    <dgm:cxn modelId="{338C0250-0FD0-4B77-99D3-9983256764C2}" srcId="{628D9241-BF6D-403A-A305-4A1FB98E758B}" destId="{9FA2F365-BDA0-4B0C-8B6F-5760AF7647CE}" srcOrd="2" destOrd="0" parTransId="{AC77C2C3-884E-4244-944F-D9E38A398C0D}" sibTransId="{51F7F231-0335-4D48-9C8E-FF25401ED506}"/>
    <dgm:cxn modelId="{B2622727-20AB-4C59-9DAC-A9B62D8EA6B8}" srcId="{86EEE4B8-67BB-44AC-B08E-09D64F05751D}" destId="{3658CB58-C7F3-41F5-866F-86DD63B9054C}" srcOrd="0" destOrd="0" parTransId="{A7461016-102F-41E1-9478-536F1027DE92}" sibTransId="{30AF8E59-CF4A-4F61-B0E8-27C500CE2CD8}"/>
    <dgm:cxn modelId="{32F6F3FD-D42D-45E5-B8D3-22CAB5360D65}" type="presOf" srcId="{86EEE4B8-67BB-44AC-B08E-09D64F05751D}" destId="{B987424D-B9EE-41C5-AF4B-6C2945D2B1FA}" srcOrd="0" destOrd="0" presId="urn:microsoft.com/office/officeart/2005/8/layout/hList1"/>
    <dgm:cxn modelId="{DE7C08CB-1761-4CC4-94D0-5CB9CB2661D8}" type="presOf" srcId="{45811B82-EC4B-46B5-BFF4-CF03D2584E72}" destId="{7376A7A7-9CDE-49B8-9776-4E7450CA6FC4}" srcOrd="0" destOrd="1" presId="urn:microsoft.com/office/officeart/2005/8/layout/hList1"/>
    <dgm:cxn modelId="{2D96E73C-2AB5-43CF-B8F0-EAA9AF3488EB}" type="presParOf" srcId="{1E24D677-0A9B-4543-A93D-B4010C8D7232}" destId="{5E95FB21-BEB9-43E3-B1D5-E367C79F424E}" srcOrd="0" destOrd="0" presId="urn:microsoft.com/office/officeart/2005/8/layout/hList1"/>
    <dgm:cxn modelId="{71ADA46D-7C9B-4B09-AFF6-FB4D1D918455}" type="presParOf" srcId="{5E95FB21-BEB9-43E3-B1D5-E367C79F424E}" destId="{6518A28A-7AAE-49A3-900F-82182B12C697}" srcOrd="0" destOrd="0" presId="urn:microsoft.com/office/officeart/2005/8/layout/hList1"/>
    <dgm:cxn modelId="{746EC386-9B5F-472B-9A81-C46363802F73}" type="presParOf" srcId="{5E95FB21-BEB9-43E3-B1D5-E367C79F424E}" destId="{7376A7A7-9CDE-49B8-9776-4E7450CA6FC4}" srcOrd="1" destOrd="0" presId="urn:microsoft.com/office/officeart/2005/8/layout/hList1"/>
    <dgm:cxn modelId="{8738B3B4-266F-4326-993A-A8142290062F}" type="presParOf" srcId="{1E24D677-0A9B-4543-A93D-B4010C8D7232}" destId="{A63DCBCD-1143-447D-B8D6-74C73B7C4E36}" srcOrd="1" destOrd="0" presId="urn:microsoft.com/office/officeart/2005/8/layout/hList1"/>
    <dgm:cxn modelId="{3C03EE0D-DBED-48D6-A2EA-4E0014BDEF72}" type="presParOf" srcId="{1E24D677-0A9B-4543-A93D-B4010C8D7232}" destId="{C87F97A0-3658-4EF1-B57C-66C8F3B049F3}" srcOrd="2" destOrd="0" presId="urn:microsoft.com/office/officeart/2005/8/layout/hList1"/>
    <dgm:cxn modelId="{B70C2C54-3CCD-4412-802D-97667E7BEF84}" type="presParOf" srcId="{C87F97A0-3658-4EF1-B57C-66C8F3B049F3}" destId="{B987424D-B9EE-41C5-AF4B-6C2945D2B1FA}" srcOrd="0" destOrd="0" presId="urn:microsoft.com/office/officeart/2005/8/layout/hList1"/>
    <dgm:cxn modelId="{D45D52E0-904B-4486-A2C6-238B0E60FF28}" type="presParOf" srcId="{C87F97A0-3658-4EF1-B57C-66C8F3B049F3}" destId="{BFE5E52F-19DC-40B4-9010-5B4B76899F45}" srcOrd="1" destOrd="0" presId="urn:microsoft.com/office/officeart/2005/8/layout/hList1"/>
    <dgm:cxn modelId="{B94BBC6C-65F6-4148-A626-23D3D5BA52F6}" type="presParOf" srcId="{1E24D677-0A9B-4543-A93D-B4010C8D7232}" destId="{C4E0C9B0-67E0-4240-B6FB-118880D22610}" srcOrd="3" destOrd="0" presId="urn:microsoft.com/office/officeart/2005/8/layout/hList1"/>
    <dgm:cxn modelId="{173B0E17-41FB-4ED4-9668-7038C528CA70}" type="presParOf" srcId="{1E24D677-0A9B-4543-A93D-B4010C8D7232}" destId="{B53D30C8-46B1-428A-97AA-CB4ED1E5E361}" srcOrd="4" destOrd="0" presId="urn:microsoft.com/office/officeart/2005/8/layout/hList1"/>
    <dgm:cxn modelId="{F16DF097-2B92-4142-BF62-9290F7B39523}" type="presParOf" srcId="{B53D30C8-46B1-428A-97AA-CB4ED1E5E361}" destId="{550EF8A8-B6CA-4317-BBB1-E4FB15C2240C}" srcOrd="0" destOrd="0" presId="urn:microsoft.com/office/officeart/2005/8/layout/hList1"/>
    <dgm:cxn modelId="{CDD1944B-4BED-4D9D-BBEB-DA4998DD582F}" type="presParOf" srcId="{B53D30C8-46B1-428A-97AA-CB4ED1E5E361}" destId="{856688E1-073F-4192-84EB-C5A1004F6885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0.42933</cdr:x>
      <cdr:y>0.2601</cdr:y>
    </cdr:from>
    <cdr:to>
      <cdr:x>0.73145</cdr:x>
      <cdr:y>0.2601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="" xmlns:a16="http://schemas.microsoft.com/office/drawing/2014/main" id="{ECDD1C74-BCE0-4720-BB4D-1C776D0BAC74}"/>
            </a:ext>
          </a:extLst>
        </cdr:cNvPr>
        <cdr:cNvCxnSpPr/>
      </cdr:nvCxnSpPr>
      <cdr:spPr bwMode="auto">
        <a:xfrm xmlns:a="http://schemas.openxmlformats.org/drawingml/2006/main" flipH="1">
          <a:off x="1944216" y="720080"/>
          <a:ext cx="136814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0.69965</cdr:x>
      <cdr:y>0.28611</cdr:y>
    </cdr:from>
    <cdr:to>
      <cdr:x>0.72955</cdr:x>
      <cdr:y>0.59458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3168352" y="792088"/>
          <a:ext cx="135401" cy="85400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49C6-7B89-234F-8A53-0F8925D6B1DD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8" y="-31492"/>
            <a:ext cx="11601147" cy="6889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867" y="1978262"/>
            <a:ext cx="859519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3B4555"/>
                </a:solidFill>
                <a:latin typeface="Times New Roman" pitchFamily="18" charset="0"/>
                <a:ea typeface="Futura PT" charset="0"/>
                <a:cs typeface="Times New Roman" pitchFamily="18" charset="0"/>
              </a:rPr>
              <a:t>Название </a:t>
            </a:r>
            <a:r>
              <a:rPr lang="ru-RU" sz="2000" b="1" dirty="0" smtClean="0">
                <a:solidFill>
                  <a:srgbClr val="3B4555"/>
                </a:solidFill>
                <a:latin typeface="Times New Roman" pitchFamily="18" charset="0"/>
                <a:ea typeface="Futura PT" charset="0"/>
                <a:cs typeface="Times New Roman" pitchFamily="18" charset="0"/>
              </a:rPr>
              <a:t>проекта:</a:t>
            </a:r>
            <a:r>
              <a:rPr lang="ru-RU" sz="2000" b="1" dirty="0">
                <a:solidFill>
                  <a:srgbClr val="3B4555"/>
                </a:solidFill>
                <a:latin typeface="Times New Roman" pitchFamily="18" charset="0"/>
                <a:ea typeface="Futura PT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rgbClr val="3B4555"/>
              </a:solidFill>
              <a:latin typeface="Times New Roman" pitchFamily="18" charset="0"/>
              <a:ea typeface="Futura PT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3B4555"/>
                </a:solidFill>
                <a:latin typeface="Times New Roman" pitchFamily="18" charset="0"/>
                <a:ea typeface="Futura PT" charset="0"/>
                <a:cs typeface="Times New Roman" pitchFamily="18" charset="0"/>
              </a:rPr>
              <a:t>«Оптимизация процесса подготовки </a:t>
            </a:r>
            <a:r>
              <a:rPr lang="ru-RU" sz="2000" b="1" dirty="0" err="1" smtClean="0">
                <a:solidFill>
                  <a:srgbClr val="3B4555"/>
                </a:solidFill>
                <a:latin typeface="Times New Roman" pitchFamily="18" charset="0"/>
                <a:ea typeface="Futura PT" charset="0"/>
                <a:cs typeface="Times New Roman" pitchFamily="18" charset="0"/>
              </a:rPr>
              <a:t>портфолио</a:t>
            </a:r>
            <a:r>
              <a:rPr lang="ru-RU" sz="2000" b="1" dirty="0" smtClean="0">
                <a:solidFill>
                  <a:srgbClr val="3B4555"/>
                </a:solidFill>
                <a:latin typeface="Times New Roman" pitchFamily="18" charset="0"/>
                <a:ea typeface="Futura PT" charset="0"/>
                <a:cs typeface="Times New Roman" pitchFamily="18" charset="0"/>
              </a:rPr>
              <a:t> педагогов ДОУ"</a:t>
            </a:r>
            <a:endParaRPr lang="ru-RU" sz="2000" b="1" dirty="0">
              <a:solidFill>
                <a:srgbClr val="3B4555"/>
              </a:solidFill>
              <a:latin typeface="Times New Roman" pitchFamily="18" charset="0"/>
              <a:ea typeface="Futura PT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  <a:p>
            <a:endParaRPr lang="ru-RU" b="1" dirty="0" smtClean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  <a:p>
            <a:endParaRPr lang="ru-RU" b="1" dirty="0" smtClean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  <a:p>
            <a:endParaRPr lang="ru-RU" b="1" dirty="0" smtClean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  <a:p>
            <a:endParaRPr lang="ru-RU" b="1" dirty="0" smtClean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  <a:p>
            <a:endParaRPr lang="ru-RU" b="1" dirty="0" smtClean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  <a:p>
            <a:r>
              <a:rPr lang="ru-RU" sz="1600" b="1" dirty="0" smtClean="0">
                <a:solidFill>
                  <a:srgbClr val="3B4555"/>
                </a:solidFill>
                <a:latin typeface="Times New Roman" pitchFamily="18" charset="0"/>
                <a:ea typeface="Futura PT" charset="0"/>
                <a:cs typeface="Times New Roman" pitchFamily="18" charset="0"/>
              </a:rPr>
              <a:t>Автор: Л.В. Белоусова, заведующий </a:t>
            </a:r>
            <a:endParaRPr lang="ru-RU" sz="1600" b="1" dirty="0">
              <a:solidFill>
                <a:srgbClr val="3B4555"/>
              </a:solidFill>
              <a:latin typeface="Times New Roman" pitchFamily="18" charset="0"/>
              <a:ea typeface="Futura PT" charset="0"/>
              <a:cs typeface="Times New Roman" pitchFamily="18" charset="0"/>
            </a:endParaRPr>
          </a:p>
          <a:p>
            <a:endParaRPr lang="ru-RU" sz="4000" b="1" dirty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F28FD0A-0A79-BC48-8F5A-4C66836EBC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593348" y="260145"/>
            <a:ext cx="1141906" cy="1484933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A6D10BC-4F8E-4BA6-AECD-CC312AF43C88}"/>
              </a:ext>
            </a:extLst>
          </p:cNvPr>
          <p:cNvSpPr/>
          <p:nvPr/>
        </p:nvSpPr>
        <p:spPr>
          <a:xfrm>
            <a:off x="2104372" y="375781"/>
            <a:ext cx="6976254" cy="1215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 34 «Красная шапочка»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247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59" y="5108"/>
            <a:ext cx="10216055" cy="6889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8489" y="4495218"/>
            <a:ext cx="955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Light" panose="020B0402020204020303" pitchFamily="34" charset="0"/>
                <a:ea typeface="+mn-ea"/>
                <a:cs typeface="+mn-cs"/>
              </a:rPr>
              <a:t>Спасибо за внимание!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3B4555"/>
              </a:solidFill>
              <a:effectLst/>
              <a:uLnTx/>
              <a:uFillTx/>
              <a:latin typeface="Futura PT" charset="0"/>
              <a:ea typeface="Futura PT" charset="0"/>
              <a:cs typeface="Futura PT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0A86347-7E9E-164A-B30D-1C403B16D2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338489" y="144537"/>
            <a:ext cx="1141906" cy="14849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937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Паспорт проекта</a:t>
            </a:r>
            <a:endParaRPr lang="ru-RU" sz="1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«Оптимизация процесса подготовки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педагогов ДОУ»</a:t>
            </a:r>
            <a:endParaRPr lang="ru-RU" sz="16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74485" y="1267012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340" y="1128877"/>
            <a:ext cx="6096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Заказчик: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начальник управления образования администрации Осинниковского городского округа Н.П.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Цибина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Процесс: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сбор информации для создания электронного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педагогов ДОУ.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Границы процесса: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от сбора необходимой информации о педагогах ДОУ до систематизации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и загрузки документов в облачное хранилище файлов.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Руководитель проекта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: Белоусова Любовь Васильевна, заведующий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Команда проекта: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Г.Ю. Максименко, делопроизводитель; А.В. Попова, воспитатель; Е.С. Андреева, старший воспитатель.</a:t>
            </a:r>
          </a:p>
          <a:p>
            <a:pPr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Цели и эффекты :                                                          Текущей п.          Целевой п.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Наименование  цели,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ед.изм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Сокращение времени формирования</a:t>
            </a:r>
          </a:p>
          <a:p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педагогов                                                        60/215минут        20/40минут                                      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339" y="4006587"/>
            <a:ext cx="623892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61802" y="1385180"/>
            <a:ext cx="537972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Обоснование:</a:t>
            </a:r>
          </a:p>
          <a:p>
            <a:pPr lvl="0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Отсутствие банка данных о педагогах и постоянного перечня запрашиваемой информации.</a:t>
            </a:r>
          </a:p>
          <a:p>
            <a:pPr lvl="0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Большие затраты времени для поиска необходимой информации.</a:t>
            </a:r>
          </a:p>
          <a:p>
            <a:pPr lvl="0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Отсутствие ответственного за формирование банка данных о педагогах, за своевременную актуализацию информации.</a:t>
            </a:r>
          </a:p>
          <a:p>
            <a:pPr lvl="0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Нарушение сроков предоставления информации потребителям.</a:t>
            </a:r>
          </a:p>
          <a:p>
            <a:pPr lvl="0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 Низкое качество предоставления информации.</a:t>
            </a:r>
            <a:endParaRPr lang="ru-RU" sz="13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561802" y="3259247"/>
          <a:ext cx="5379720" cy="3439736"/>
        </p:xfrm>
        <a:graphic>
          <a:graphicData uri="http://schemas.openxmlformats.org/drawingml/2006/table">
            <a:tbl>
              <a:tblPr/>
              <a:tblGrid>
                <a:gridCol w="2588895"/>
                <a:gridCol w="1462405"/>
                <a:gridCol w="1328420"/>
              </a:tblGrid>
              <a:tr h="22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этапа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Дата начала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Дата окончания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 Согласование паспорта лин-проекта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02.11.2020 г.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06.11.2020 г.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 Картирование текщего состояния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09.11.2020 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20.11.2020 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 Анализ проблем и потерь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23.11.2020 г.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25.11.2020 г.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 Составление карты целевого состояния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25.11.2020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01.12.2020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 Разработка плана мероприятий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01.12.2020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03.12.2020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 Защита плана мероприятий перед заказчиком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04.12.2020 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04.12.2020 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 Внедрение улучшений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07.12.2020 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11.01.2021 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 Мониторинг результатов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11.01.2021 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29.01.2021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9. Закрытие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лин-проекта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01.02.2021 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05.02.2021 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10.  Мониторинг стабильности достигнутых результатов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05.02.2021г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05.05.2021 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64" y="4495464"/>
            <a:ext cx="6096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Сокращение длительности поиска запрашиваемой информации с целью рационального использования учебного времени педагогов.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Удовлетворение запросов родителей в повышении качества образовательных услуг.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Оперативное предоставление необходимой информации о педагогах ДОУ.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51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3435" y="179233"/>
            <a:ext cx="8595093" cy="121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Команда проекта</a:t>
            </a:r>
          </a:p>
          <a:p>
            <a:endParaRPr lang="ru-RU" sz="4104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24172" y="827489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>
            <a:extLst>
              <a:ext uri="{FF2B5EF4-FFF2-40B4-BE49-F238E27FC236}">
                <a16:creationId xmlns="" xmlns:a16="http://schemas.microsoft.com/office/drawing/2014/main" id="{7C1D1D30-7EF2-45EF-BDDC-436FE7BC0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6058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538F6DC-0138-442D-9597-2AC0C997F372}"/>
              </a:ext>
            </a:extLst>
          </p:cNvPr>
          <p:cNvSpPr/>
          <p:nvPr/>
        </p:nvSpPr>
        <p:spPr>
          <a:xfrm>
            <a:off x="3272533" y="1331387"/>
            <a:ext cx="6034305" cy="55270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Futura PT"/>
              </a:rPr>
              <a:t>Л.В. Белоусова., заведующий </a:t>
            </a:r>
            <a:r>
              <a:rPr lang="ru-RU" sz="160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– РУКОВОДИТЕЛЬ ПРОЕКТА  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="" xmlns:a16="http://schemas.microsoft.com/office/drawing/2014/main" id="{41150CC2-8DED-468E-9992-2A1C0916B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435" y="255264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="" xmlns:a16="http://schemas.microsoft.com/office/drawing/2014/main" id="{DB718234-5F14-47EB-B564-7749FF382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435" y="359230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460DD9B-1A47-4970-8E35-BA03AC0AF984}"/>
              </a:ext>
            </a:extLst>
          </p:cNvPr>
          <p:cNvSpPr/>
          <p:nvPr/>
        </p:nvSpPr>
        <p:spPr>
          <a:xfrm>
            <a:off x="2206141" y="2552644"/>
            <a:ext cx="3515649" cy="541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Futura PT"/>
              </a:rPr>
              <a:t>Г.Ю. Максименко., специалист по кадрам</a:t>
            </a:r>
            <a:endParaRPr lang="ru-RU" sz="1600" dirty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Futura PT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18C7F769-CDC1-43A8-B80A-AD97645B01E1}"/>
              </a:ext>
            </a:extLst>
          </p:cNvPr>
          <p:cNvSpPr/>
          <p:nvPr/>
        </p:nvSpPr>
        <p:spPr>
          <a:xfrm>
            <a:off x="2339751" y="3824894"/>
            <a:ext cx="3067895" cy="620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Futura PT"/>
              </a:rPr>
              <a:t>Е.С. Андреева., старший воспитатель</a:t>
            </a:r>
            <a:endParaRPr lang="ru-RU" sz="1600" dirty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Futura PT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E77D10-E89D-4304-8E1B-012F09915305}"/>
              </a:ext>
            </a:extLst>
          </p:cNvPr>
          <p:cNvSpPr/>
          <p:nvPr/>
        </p:nvSpPr>
        <p:spPr>
          <a:xfrm>
            <a:off x="7611732" y="2761947"/>
            <a:ext cx="3645074" cy="36404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Futura PT Light"/>
              </a:rPr>
              <a:t>Ф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Futura PT Light"/>
              </a:rPr>
              <a:t> А.В. Попова., воспитатель</a:t>
            </a:r>
            <a:endParaRPr lang="ru-RU" sz="1600" dirty="0">
              <a:latin typeface="Futura PT Light"/>
            </a:endParaRPr>
          </a:p>
        </p:txBody>
      </p:sp>
      <p:pic>
        <p:nvPicPr>
          <p:cNvPr id="15" name="Picture 4">
            <a:extLst>
              <a:ext uri="{FF2B5EF4-FFF2-40B4-BE49-F238E27FC236}">
                <a16:creationId xmlns="" xmlns:a16="http://schemas.microsoft.com/office/drawing/2014/main" id="{DB718234-5F14-47EB-B564-7749FF382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461" y="2541934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3938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Карта текущего состояния процесса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pSp>
        <p:nvGrpSpPr>
          <p:cNvPr id="44" name="Группа 7"/>
          <p:cNvGrpSpPr>
            <a:grpSpLocks/>
          </p:cNvGrpSpPr>
          <p:nvPr/>
        </p:nvGrpSpPr>
        <p:grpSpPr bwMode="auto">
          <a:xfrm>
            <a:off x="767751" y="4908430"/>
            <a:ext cx="11305187" cy="1665408"/>
            <a:chOff x="550306" y="5030698"/>
            <a:chExt cx="11264143" cy="1638524"/>
          </a:xfrm>
        </p:grpSpPr>
        <p:grpSp>
          <p:nvGrpSpPr>
            <p:cNvPr id="45" name="Группа 5"/>
            <p:cNvGrpSpPr>
              <a:grpSpLocks/>
            </p:cNvGrpSpPr>
            <p:nvPr/>
          </p:nvGrpSpPr>
          <p:grpSpPr bwMode="auto">
            <a:xfrm>
              <a:off x="585234" y="5091031"/>
              <a:ext cx="3816631" cy="671604"/>
              <a:chOff x="585234" y="5091031"/>
              <a:chExt cx="3816631" cy="671604"/>
            </a:xfrm>
          </p:grpSpPr>
          <p:sp>
            <p:nvSpPr>
              <p:cNvPr id="58" name="Скругленный прямоугольник 3"/>
              <p:cNvSpPr/>
              <p:nvPr/>
            </p:nvSpPr>
            <p:spPr>
              <a:xfrm>
                <a:off x="1393332" y="5091031"/>
                <a:ext cx="3008533" cy="671604"/>
              </a:xfrm>
              <a:prstGeom prst="roundRect">
                <a:avLst/>
              </a:prstGeom>
              <a:solidFill>
                <a:srgbClr val="C2FD95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Отсутствие банка данных о педагогах и постоянного перечня запрашиваемой информации.</a:t>
                </a:r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585234" y="5135487"/>
                <a:ext cx="684263" cy="533473"/>
              </a:xfrm>
              <a:prstGeom prst="roundRect">
                <a:avLst/>
              </a:prstGeom>
              <a:solidFill>
                <a:srgbClr val="A3FC60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46" name="Группа 49"/>
            <p:cNvGrpSpPr>
              <a:grpSpLocks/>
            </p:cNvGrpSpPr>
            <p:nvPr/>
          </p:nvGrpSpPr>
          <p:grpSpPr bwMode="auto">
            <a:xfrm>
              <a:off x="550306" y="5098969"/>
              <a:ext cx="7782498" cy="1425770"/>
              <a:chOff x="550306" y="4251091"/>
              <a:chExt cx="7782498" cy="1425770"/>
            </a:xfrm>
          </p:grpSpPr>
          <p:sp>
            <p:nvSpPr>
              <p:cNvPr id="56" name="Скругленный прямоугольник 55"/>
              <p:cNvSpPr/>
              <p:nvPr/>
            </p:nvSpPr>
            <p:spPr>
              <a:xfrm>
                <a:off x="5171859" y="4251091"/>
                <a:ext cx="3160945" cy="776394"/>
              </a:xfrm>
              <a:prstGeom prst="roundRect">
                <a:avLst/>
              </a:prstGeom>
              <a:solidFill>
                <a:srgbClr val="C2FD95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Отсутствие ответственного за формирование банка данных о педагогах, за своевременную актуализацию информации.</a:t>
                </a:r>
              </a:p>
            </p:txBody>
          </p:sp>
          <p:sp>
            <p:nvSpPr>
              <p:cNvPr id="57" name="Скругленный прямоугольник 56"/>
              <p:cNvSpPr/>
              <p:nvPr/>
            </p:nvSpPr>
            <p:spPr>
              <a:xfrm>
                <a:off x="550306" y="5144976"/>
                <a:ext cx="684263" cy="531885"/>
              </a:xfrm>
              <a:prstGeom prst="roundRect">
                <a:avLst/>
              </a:prstGeom>
              <a:solidFill>
                <a:srgbClr val="A3FC60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47" name="Группа 52"/>
            <p:cNvGrpSpPr>
              <a:grpSpLocks/>
            </p:cNvGrpSpPr>
            <p:nvPr/>
          </p:nvGrpSpPr>
          <p:grpSpPr bwMode="auto">
            <a:xfrm>
              <a:off x="1328238" y="5938872"/>
              <a:ext cx="3783292" cy="670017"/>
              <a:chOff x="-2411200" y="5083371"/>
              <a:chExt cx="3783292" cy="670017"/>
            </a:xfrm>
          </p:grpSpPr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-2411200" y="5083371"/>
                <a:ext cx="3008535" cy="670017"/>
              </a:xfrm>
              <a:prstGeom prst="roundRect">
                <a:avLst/>
              </a:prstGeom>
              <a:solidFill>
                <a:srgbClr val="C2FD95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Большие затраты времени для поиска необходимой информации.</a:t>
                </a:r>
              </a:p>
            </p:txBody>
          </p:sp>
          <p:sp>
            <p:nvSpPr>
              <p:cNvPr id="55" name="Скругленный прямоугольник 54"/>
              <p:cNvSpPr/>
              <p:nvPr/>
            </p:nvSpPr>
            <p:spPr>
              <a:xfrm>
                <a:off x="687829" y="5162757"/>
                <a:ext cx="684263" cy="530298"/>
              </a:xfrm>
              <a:prstGeom prst="roundRect">
                <a:avLst/>
              </a:prstGeom>
              <a:solidFill>
                <a:srgbClr val="A3FC60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48" name="Группа 55"/>
            <p:cNvGrpSpPr>
              <a:grpSpLocks/>
            </p:cNvGrpSpPr>
            <p:nvPr/>
          </p:nvGrpSpPr>
          <p:grpSpPr bwMode="auto">
            <a:xfrm>
              <a:off x="4455844" y="5189470"/>
              <a:ext cx="3886486" cy="1479752"/>
              <a:chOff x="749497" y="5197093"/>
              <a:chExt cx="3886486" cy="1479752"/>
            </a:xfrm>
          </p:grpSpPr>
          <p:sp>
            <p:nvSpPr>
              <p:cNvPr id="52" name="Скругленный прямоугольник 51"/>
              <p:cNvSpPr/>
              <p:nvPr/>
            </p:nvSpPr>
            <p:spPr>
              <a:xfrm>
                <a:off x="1479801" y="6006829"/>
                <a:ext cx="3156182" cy="670016"/>
              </a:xfrm>
              <a:prstGeom prst="roundRect">
                <a:avLst/>
              </a:prstGeom>
              <a:solidFill>
                <a:srgbClr val="C2FD95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Нарушение сроков представления информации</a:t>
                </a:r>
              </a:p>
            </p:txBody>
          </p:sp>
          <p:sp>
            <p:nvSpPr>
              <p:cNvPr id="53" name="Скругленный прямоугольник 52"/>
              <p:cNvSpPr/>
              <p:nvPr/>
            </p:nvSpPr>
            <p:spPr>
              <a:xfrm>
                <a:off x="749497" y="5197093"/>
                <a:ext cx="684263" cy="531885"/>
              </a:xfrm>
              <a:prstGeom prst="roundRect">
                <a:avLst/>
              </a:prstGeom>
              <a:solidFill>
                <a:srgbClr val="A3FC60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49" name="Группа 61"/>
            <p:cNvGrpSpPr>
              <a:grpSpLocks/>
            </p:cNvGrpSpPr>
            <p:nvPr/>
          </p:nvGrpSpPr>
          <p:grpSpPr bwMode="auto">
            <a:xfrm>
              <a:off x="8334393" y="5030698"/>
              <a:ext cx="3480056" cy="671604"/>
              <a:chOff x="921959" y="5091385"/>
              <a:chExt cx="3480056" cy="671604"/>
            </a:xfrm>
          </p:grpSpPr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1393481" y="5091385"/>
                <a:ext cx="3008534" cy="671604"/>
              </a:xfrm>
              <a:prstGeom prst="roundRect">
                <a:avLst/>
              </a:prstGeom>
              <a:solidFill>
                <a:srgbClr val="C2FD95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Низкое качество предоставления информации</a:t>
                </a:r>
              </a:p>
            </p:txBody>
          </p:sp>
          <p:sp>
            <p:nvSpPr>
              <p:cNvPr id="51" name="Скругленный прямоугольник 50"/>
              <p:cNvSpPr/>
              <p:nvPr/>
            </p:nvSpPr>
            <p:spPr>
              <a:xfrm>
                <a:off x="921959" y="5153305"/>
                <a:ext cx="531016" cy="531886"/>
              </a:xfrm>
              <a:prstGeom prst="roundRect">
                <a:avLst/>
              </a:prstGeom>
              <a:solidFill>
                <a:srgbClr val="A3FC60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76" name="Пятно 1 75"/>
          <p:cNvSpPr/>
          <p:nvPr/>
        </p:nvSpPr>
        <p:spPr>
          <a:xfrm rot="10352170" flipV="1">
            <a:off x="822088" y="4944097"/>
            <a:ext cx="592138" cy="6588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77" name="Пятно 1 76"/>
          <p:cNvSpPr/>
          <p:nvPr/>
        </p:nvSpPr>
        <p:spPr>
          <a:xfrm>
            <a:off x="767751" y="5926138"/>
            <a:ext cx="640362" cy="47466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1144956" y="941561"/>
            <a:ext cx="420687" cy="2043065"/>
          </a:xfrm>
          <a:prstGeom prst="rect">
            <a:avLst/>
          </a:prstGeom>
          <a:solidFill>
            <a:srgbClr val="75FB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1711"/>
                </a:solidFill>
              </a:rPr>
              <a:t>ВХОД</a:t>
            </a:r>
          </a:p>
        </p:txBody>
      </p:sp>
      <p:graphicFrame>
        <p:nvGraphicFramePr>
          <p:cNvPr id="98" name="Схема 97"/>
          <p:cNvGraphicFramePr/>
          <p:nvPr/>
        </p:nvGraphicFramePr>
        <p:xfrm>
          <a:off x="1553028" y="1048883"/>
          <a:ext cx="9550401" cy="1677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2" name="Схема 101"/>
          <p:cNvGraphicFramePr/>
          <p:nvPr/>
        </p:nvGraphicFramePr>
        <p:xfrm>
          <a:off x="1302621" y="3106165"/>
          <a:ext cx="9550401" cy="167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3" name="Стрелка вправо 102"/>
          <p:cNvSpPr/>
          <p:nvPr/>
        </p:nvSpPr>
        <p:spPr>
          <a:xfrm>
            <a:off x="4471988" y="1666875"/>
            <a:ext cx="403225" cy="485775"/>
          </a:xfrm>
          <a:prstGeom prst="rightArrow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4" name="Стрелка вправо 103"/>
          <p:cNvSpPr/>
          <p:nvPr/>
        </p:nvSpPr>
        <p:spPr>
          <a:xfrm>
            <a:off x="7794625" y="1714500"/>
            <a:ext cx="401638" cy="484188"/>
          </a:xfrm>
          <a:prstGeom prst="rightArrow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5" name="Стрелка вправо 104"/>
          <p:cNvSpPr/>
          <p:nvPr/>
        </p:nvSpPr>
        <p:spPr>
          <a:xfrm>
            <a:off x="4253211" y="3786235"/>
            <a:ext cx="401638" cy="484188"/>
          </a:xfrm>
          <a:prstGeom prst="rightArrow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6" name="Стрелка вправо 105"/>
          <p:cNvSpPr/>
          <p:nvPr/>
        </p:nvSpPr>
        <p:spPr>
          <a:xfrm>
            <a:off x="7530565" y="3704754"/>
            <a:ext cx="401638" cy="484188"/>
          </a:xfrm>
          <a:prstGeom prst="rightArrow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7" name="Стрелка вправо 106"/>
          <p:cNvSpPr/>
          <p:nvPr/>
        </p:nvSpPr>
        <p:spPr>
          <a:xfrm>
            <a:off x="11088577" y="1740151"/>
            <a:ext cx="401638" cy="484188"/>
          </a:xfrm>
          <a:prstGeom prst="rightArrow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10682288" y="2841625"/>
            <a:ext cx="420687" cy="2009775"/>
          </a:xfrm>
          <a:prstGeom prst="rect">
            <a:avLst/>
          </a:prstGeom>
          <a:solidFill>
            <a:srgbClr val="75FB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1711"/>
                </a:solidFill>
              </a:rPr>
              <a:t>ВЫХОД</a:t>
            </a:r>
          </a:p>
        </p:txBody>
      </p:sp>
      <p:sp>
        <p:nvSpPr>
          <p:cNvPr id="109" name="Пятно 1 108"/>
          <p:cNvSpPr/>
          <p:nvPr/>
        </p:nvSpPr>
        <p:spPr>
          <a:xfrm rot="10800000" flipV="1">
            <a:off x="1663700" y="673100"/>
            <a:ext cx="590550" cy="65881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10" name="Пятно 1 109"/>
          <p:cNvSpPr/>
          <p:nvPr/>
        </p:nvSpPr>
        <p:spPr>
          <a:xfrm rot="10800000" flipV="1">
            <a:off x="3817938" y="727075"/>
            <a:ext cx="592137" cy="65881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111" name="Пятно 1 110"/>
          <p:cNvSpPr/>
          <p:nvPr/>
        </p:nvSpPr>
        <p:spPr>
          <a:xfrm rot="10552667" flipV="1">
            <a:off x="5611813" y="509588"/>
            <a:ext cx="590550" cy="6731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12" name="Пятно 1 111"/>
          <p:cNvSpPr/>
          <p:nvPr/>
        </p:nvSpPr>
        <p:spPr>
          <a:xfrm rot="10800000" flipV="1">
            <a:off x="6691313" y="830263"/>
            <a:ext cx="590550" cy="6588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sp>
        <p:nvSpPr>
          <p:cNvPr id="113" name="Пятно 1 112"/>
          <p:cNvSpPr/>
          <p:nvPr/>
        </p:nvSpPr>
        <p:spPr>
          <a:xfrm rot="10800000" flipV="1">
            <a:off x="9615488" y="735013"/>
            <a:ext cx="590550" cy="6588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14" name="Пятно 1 113"/>
          <p:cNvSpPr/>
          <p:nvPr/>
        </p:nvSpPr>
        <p:spPr>
          <a:xfrm rot="11069375" flipV="1">
            <a:off x="10687050" y="687388"/>
            <a:ext cx="592138" cy="6588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sp>
        <p:nvSpPr>
          <p:cNvPr id="115" name="Пятно 1 114"/>
          <p:cNvSpPr/>
          <p:nvPr/>
        </p:nvSpPr>
        <p:spPr>
          <a:xfrm rot="10500064" flipV="1">
            <a:off x="1724104" y="2835539"/>
            <a:ext cx="592138" cy="603115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116" name="Пятно 1 115"/>
          <p:cNvSpPr/>
          <p:nvPr/>
        </p:nvSpPr>
        <p:spPr>
          <a:xfrm rot="10558211" flipV="1">
            <a:off x="2782777" y="2830865"/>
            <a:ext cx="592138" cy="670465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17" name="Пятно 1 116"/>
          <p:cNvSpPr/>
          <p:nvPr/>
        </p:nvSpPr>
        <p:spPr>
          <a:xfrm rot="11057501" flipV="1">
            <a:off x="3794117" y="2862858"/>
            <a:ext cx="592137" cy="65881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4</a:t>
            </a:r>
          </a:p>
        </p:txBody>
      </p:sp>
      <p:sp>
        <p:nvSpPr>
          <p:cNvPr id="118" name="Пятно 1 117"/>
          <p:cNvSpPr/>
          <p:nvPr/>
        </p:nvSpPr>
        <p:spPr>
          <a:xfrm rot="11057501" flipV="1">
            <a:off x="5870575" y="2614613"/>
            <a:ext cx="590550" cy="6588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19" name="Пятно 1 118"/>
          <p:cNvSpPr/>
          <p:nvPr/>
        </p:nvSpPr>
        <p:spPr>
          <a:xfrm rot="11057501" flipV="1">
            <a:off x="6651625" y="2697163"/>
            <a:ext cx="592138" cy="6588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120" name="Пятно 1 119"/>
          <p:cNvSpPr/>
          <p:nvPr/>
        </p:nvSpPr>
        <p:spPr>
          <a:xfrm rot="11057501" flipV="1">
            <a:off x="7845425" y="2760663"/>
            <a:ext cx="592138" cy="6588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121" name="Пятно 1 120"/>
          <p:cNvSpPr/>
          <p:nvPr/>
        </p:nvSpPr>
        <p:spPr>
          <a:xfrm rot="10619041" flipV="1">
            <a:off x="8763000" y="2590800"/>
            <a:ext cx="592138" cy="65881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22" name="Пятно 1 121"/>
          <p:cNvSpPr/>
          <p:nvPr/>
        </p:nvSpPr>
        <p:spPr>
          <a:xfrm rot="10506082" flipV="1">
            <a:off x="10101263" y="2670175"/>
            <a:ext cx="590550" cy="65881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123" name="Пятно 1 122"/>
          <p:cNvSpPr/>
          <p:nvPr/>
        </p:nvSpPr>
        <p:spPr>
          <a:xfrm>
            <a:off x="4510196" y="5132717"/>
            <a:ext cx="876616" cy="46798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124" name="Пятно 1 123"/>
          <p:cNvSpPr/>
          <p:nvPr/>
        </p:nvSpPr>
        <p:spPr>
          <a:xfrm>
            <a:off x="4744017" y="5951538"/>
            <a:ext cx="469334" cy="5207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125" name="Пятно 1 124"/>
          <p:cNvSpPr/>
          <p:nvPr/>
        </p:nvSpPr>
        <p:spPr>
          <a:xfrm>
            <a:off x="8365684" y="5070475"/>
            <a:ext cx="908425" cy="47625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="" xmlns:p14="http://schemas.microsoft.com/office/powerpoint/2010/main" val="225816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Пирамида проблем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="" xmlns:a16="http://schemas.microsoft.com/office/drawing/2014/main" id="{BB0E51F4-6683-486D-828A-441F28358AC4}"/>
              </a:ext>
            </a:extLst>
          </p:cNvPr>
          <p:cNvSpPr/>
          <p:nvPr/>
        </p:nvSpPr>
        <p:spPr bwMode="auto">
          <a:xfrm>
            <a:off x="2546569" y="1110812"/>
            <a:ext cx="1474286" cy="1205000"/>
          </a:xfrm>
          <a:prstGeom prst="triangle">
            <a:avLst>
              <a:gd name="adj" fmla="val 49251"/>
            </a:avLst>
          </a:prstGeom>
          <a:solidFill>
            <a:srgbClr val="327FBE">
              <a:alpha val="21961"/>
            </a:srgbClr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рапеция 7">
            <a:extLst>
              <a:ext uri="{FF2B5EF4-FFF2-40B4-BE49-F238E27FC236}">
                <a16:creationId xmlns="" xmlns:a16="http://schemas.microsoft.com/office/drawing/2014/main" id="{FEA94B5E-3ECA-46F3-8242-90F1BA3E4187}"/>
              </a:ext>
            </a:extLst>
          </p:cNvPr>
          <p:cNvSpPr/>
          <p:nvPr/>
        </p:nvSpPr>
        <p:spPr bwMode="auto">
          <a:xfrm>
            <a:off x="-21265" y="4297488"/>
            <a:ext cx="6697638" cy="2500553"/>
          </a:xfrm>
          <a:prstGeom prst="trapezoid">
            <a:avLst>
              <a:gd name="adj" fmla="val 59506"/>
            </a:avLst>
          </a:prstGeom>
          <a:solidFill>
            <a:srgbClr val="0070C0">
              <a:alpha val="47843"/>
            </a:srgbClr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Трапеция 8">
            <a:extLst>
              <a:ext uri="{FF2B5EF4-FFF2-40B4-BE49-F238E27FC236}">
                <a16:creationId xmlns="" xmlns:a16="http://schemas.microsoft.com/office/drawing/2014/main" id="{59DC12A3-C1E8-4DAD-AB54-B0A685CCA0A8}"/>
              </a:ext>
            </a:extLst>
          </p:cNvPr>
          <p:cNvSpPr/>
          <p:nvPr/>
        </p:nvSpPr>
        <p:spPr bwMode="auto">
          <a:xfrm>
            <a:off x="1469706" y="2391626"/>
            <a:ext cx="3703543" cy="1841607"/>
          </a:xfrm>
          <a:prstGeom prst="trapezoid">
            <a:avLst>
              <a:gd name="adj" fmla="val 59506"/>
            </a:avLst>
          </a:prstGeom>
          <a:solidFill>
            <a:srgbClr val="4770B5">
              <a:alpha val="47843"/>
            </a:srgbClr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82426F1-1212-4CAB-9D7A-374AC91E8D3D}"/>
              </a:ext>
            </a:extLst>
          </p:cNvPr>
          <p:cNvSpPr/>
          <p:nvPr/>
        </p:nvSpPr>
        <p:spPr>
          <a:xfrm>
            <a:off x="3582444" y="1159005"/>
            <a:ext cx="2755726" cy="26932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Федеральный уровень</a:t>
            </a:r>
            <a:endParaRPr lang="ru-RU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D45F780-F234-44EF-A0B3-176E03B021F1}"/>
              </a:ext>
            </a:extLst>
          </p:cNvPr>
          <p:cNvSpPr/>
          <p:nvPr/>
        </p:nvSpPr>
        <p:spPr>
          <a:xfrm>
            <a:off x="3701441" y="1542739"/>
            <a:ext cx="6450904" cy="7588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469C47B-2C08-462A-A103-80CA445B1B4E}"/>
              </a:ext>
            </a:extLst>
          </p:cNvPr>
          <p:cNvSpPr/>
          <p:nvPr/>
        </p:nvSpPr>
        <p:spPr>
          <a:xfrm>
            <a:off x="4346532" y="2391626"/>
            <a:ext cx="2580361" cy="304397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Региональный уровень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46192284-9982-4F4F-8AB3-555BE6A785EA}"/>
              </a:ext>
            </a:extLst>
          </p:cNvPr>
          <p:cNvSpPr/>
          <p:nvPr/>
        </p:nvSpPr>
        <p:spPr>
          <a:xfrm>
            <a:off x="4346532" y="2912223"/>
            <a:ext cx="6701425" cy="970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0E5A6370-CD24-4CD9-A71A-C9E5DD12C635}"/>
              </a:ext>
            </a:extLst>
          </p:cNvPr>
          <p:cNvSpPr/>
          <p:nvPr/>
        </p:nvSpPr>
        <p:spPr>
          <a:xfrm>
            <a:off x="5448821" y="4297488"/>
            <a:ext cx="2555309" cy="378218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Местный уровень</a:t>
            </a:r>
            <a:endParaRPr lang="ru-RU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541FFCD0-0C73-46A9-8C88-7733FD3D7449}"/>
              </a:ext>
            </a:extLst>
          </p:cNvPr>
          <p:cNvSpPr/>
          <p:nvPr/>
        </p:nvSpPr>
        <p:spPr>
          <a:xfrm>
            <a:off x="5837129" y="4852658"/>
            <a:ext cx="5950483" cy="1951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942577" y="4852658"/>
            <a:ext cx="556437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1.Отсутствие банка данных о педагогах и постоянного перечня запрашиваемой информации.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Большие затраты времени для поиска необходимой информации.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Отсутствие ответственного за формирование банка данных о педагогах, за своевременную актуализацию информации.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4.Нарушение сроков предоставления информации потребителям.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Низкое качество предоставления информации.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1106962" y="5217452"/>
            <a:ext cx="725488" cy="801687"/>
          </a:xfrm>
          <a:prstGeom prst="irregularSeal1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7" name="Пятно 1 16"/>
          <p:cNvSpPr/>
          <p:nvPr/>
        </p:nvSpPr>
        <p:spPr>
          <a:xfrm>
            <a:off x="2353359" y="4495464"/>
            <a:ext cx="725488" cy="771525"/>
          </a:xfrm>
          <a:prstGeom prst="irregularSeal1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18" name="Пятно 1 17"/>
          <p:cNvSpPr/>
          <p:nvPr/>
        </p:nvSpPr>
        <p:spPr>
          <a:xfrm>
            <a:off x="4020855" y="4495464"/>
            <a:ext cx="725488" cy="803275"/>
          </a:xfrm>
          <a:prstGeom prst="irregularSeal1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sp>
        <p:nvSpPr>
          <p:cNvPr id="19" name="Пятно 1 18"/>
          <p:cNvSpPr/>
          <p:nvPr/>
        </p:nvSpPr>
        <p:spPr>
          <a:xfrm>
            <a:off x="4447762" y="5618295"/>
            <a:ext cx="725487" cy="801688"/>
          </a:xfrm>
          <a:prstGeom prst="irregularSeal1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26" name="Пятно 1 25"/>
          <p:cNvSpPr/>
          <p:nvPr/>
        </p:nvSpPr>
        <p:spPr>
          <a:xfrm>
            <a:off x="2353360" y="5770695"/>
            <a:ext cx="725487" cy="801688"/>
          </a:xfrm>
          <a:prstGeom prst="irregularSeal1">
            <a:avLst/>
          </a:prstGeom>
          <a:solidFill>
            <a:srgbClr val="FF1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243585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Карта целевого состояния процесса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391674" y="1081454"/>
          <a:ext cx="9803195" cy="2377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50913" y="1035050"/>
            <a:ext cx="420687" cy="2424113"/>
          </a:xfrm>
          <a:prstGeom prst="rect">
            <a:avLst/>
          </a:prstGeom>
          <a:solidFill>
            <a:srgbClr val="75FB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1711"/>
                </a:solidFill>
              </a:rPr>
              <a:t>ВХОД</a:t>
            </a:r>
          </a:p>
        </p:txBody>
      </p:sp>
    </p:spTree>
    <p:extLst>
      <p:ext uri="{BB962C8B-B14F-4D97-AF65-F5344CB8AC3E}">
        <p14:creationId xmlns="" xmlns:p14="http://schemas.microsoft.com/office/powerpoint/2010/main" val="202266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План мероприятий по устранению проблем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pSp>
        <p:nvGrpSpPr>
          <p:cNvPr id="7" name="Группа 40"/>
          <p:cNvGrpSpPr>
            <a:grpSpLocks/>
          </p:cNvGrpSpPr>
          <p:nvPr/>
        </p:nvGrpSpPr>
        <p:grpSpPr bwMode="auto">
          <a:xfrm>
            <a:off x="439738" y="882780"/>
            <a:ext cx="11088687" cy="5311645"/>
            <a:chOff x="577888" y="824936"/>
            <a:chExt cx="10984591" cy="502377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95186" y="824936"/>
              <a:ext cx="4618718" cy="522509"/>
            </a:xfrm>
            <a:prstGeom prst="roundRect">
              <a:avLst/>
            </a:prstGeom>
            <a:solidFill>
              <a:srgbClr val="C2FD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Проблема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0037060" y="856344"/>
              <a:ext cx="1490822" cy="522509"/>
            </a:xfrm>
            <a:prstGeom prst="roundRect">
              <a:avLst/>
            </a:prstGeom>
            <a:solidFill>
              <a:srgbClr val="C2FD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Время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294107" y="856344"/>
              <a:ext cx="4643880" cy="522509"/>
            </a:xfrm>
            <a:prstGeom prst="roundRect">
              <a:avLst/>
            </a:prstGeom>
            <a:solidFill>
              <a:srgbClr val="C2FD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Способ решения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77888" y="1450924"/>
              <a:ext cx="4618718" cy="896373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339712" y="1450924"/>
              <a:ext cx="4573113" cy="1205675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Назначение ответственного за формирование архива и своевременную актуализацию информации.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0037060" y="1613082"/>
              <a:ext cx="1490822" cy="807787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5/10 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минут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294107" y="2769209"/>
              <a:ext cx="4643880" cy="1014989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Разработка электронных таблиц для педагогов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95186" y="2429878"/>
              <a:ext cx="4591984" cy="905382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Большие затраты времени для поиска необходимой информации.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10071657" y="2769209"/>
              <a:ext cx="1490822" cy="810790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/ 30 мину</a:t>
              </a:r>
              <a:r>
                <a:rPr lang="ru-RU" sz="16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10037060" y="4054461"/>
              <a:ext cx="1490822" cy="725206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70 </a:t>
              </a:r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минут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0037060" y="5063445"/>
              <a:ext cx="1490822" cy="750732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20/30 </a:t>
              </a:r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минут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54945" y="5201580"/>
              <a:ext cx="4558960" cy="638122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Низкое качество предоставления информации.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637647" y="4551445"/>
              <a:ext cx="4524362" cy="587073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Нарушение сроков предоставления информации потребителям.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5357010" y="5012395"/>
              <a:ext cx="4555815" cy="836315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Создание облачного хранилища файлов и загрузка </a:t>
              </a: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документов в облачное  хранилище 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файлов.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294107" y="4028936"/>
              <a:ext cx="4643880" cy="849828"/>
            </a:xfrm>
            <a:prstGeom prst="roundRect">
              <a:avLst/>
            </a:prstGeom>
            <a:solidFill>
              <a:srgbClr val="DCFEC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Заполнение электронных таблиц педагогами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596444" y="1569045"/>
            <a:ext cx="4470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банка данных о педагогах и постоянного перечня запрашиваемой информации.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457200" y="3536949"/>
            <a:ext cx="4743450" cy="1285875"/>
          </a:xfrm>
          <a:prstGeom prst="roundRect">
            <a:avLst/>
          </a:prstGeom>
          <a:solidFill>
            <a:srgbClr val="DCFE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ответственного за формирование банка данных о педагогах, за своевременную актуализацию информации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792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71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</a:t>
            </a:r>
            <a:r>
              <a:rPr lang="ru-RU" sz="2000" b="1" dirty="0" smtClean="0"/>
              <a:t>Было                                                                                               Стало</a:t>
            </a:r>
            <a:endParaRPr lang="ru-RU" sz="2000" b="1" dirty="0"/>
          </a:p>
        </p:txBody>
      </p:sp>
      <p:pic>
        <p:nvPicPr>
          <p:cNvPr id="4" name="Содержимое 3" descr="C:\Users\Пользователь\Desktop\ВСЕ ПО БЕРЕЖЛИВЫМ\фото бережливы\IMG_20210205_10483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58844"/>
            <a:ext cx="2593571" cy="158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Пользователь\Desktop\ВСЕ ПО БЕРЕЖЛИВЫМ\фото бережливы\IMG_20210205_11144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33" y="1188720"/>
            <a:ext cx="2096149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Пользователь\Desktop\ВСЕ ПО БЕРЕЖЛИВЫМ\фото бережливы\IMG_20210205_11165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09559"/>
            <a:ext cx="2448208" cy="1852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Пользователь\Desktop\IMG_20210205_11455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2333" y="3429000"/>
            <a:ext cx="2335530" cy="175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Пользователь\Desktop\ВСЕ ПО БЕРЕЖЛИВЫМ\фото бережливы\IMG_20210205_11003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0702" y="1642110"/>
            <a:ext cx="2936241" cy="220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Достигнутые результаты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836D1805-57B3-4E04-8411-8E76B8EB078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540795794"/>
              </p:ext>
            </p:extLst>
          </p:nvPr>
        </p:nvGraphicFramePr>
        <p:xfrm>
          <a:off x="2267743" y="1772816"/>
          <a:ext cx="6462897" cy="367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017152" y="56946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Экономия времени:  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10/175 минут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4003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722</Words>
  <Application>Microsoft Office PowerPoint</Application>
  <PresentationFormat>Произвольный</PresentationFormat>
  <Paragraphs>177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  Было                                                                                               Стало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Пользователь</cp:lastModifiedBy>
  <cp:revision>93</cp:revision>
  <dcterms:created xsi:type="dcterms:W3CDTF">2019-04-02T07:58:05Z</dcterms:created>
  <dcterms:modified xsi:type="dcterms:W3CDTF">2021-09-24T08:27:27Z</dcterms:modified>
</cp:coreProperties>
</file>